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97" r:id="rId2"/>
    <p:sldId id="298" r:id="rId3"/>
    <p:sldId id="299" r:id="rId4"/>
    <p:sldId id="300" r:id="rId5"/>
    <p:sldId id="301" r:id="rId6"/>
    <p:sldId id="302" r:id="rId7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0989AC-330B-40B0-9693-BB519D125465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タイトルなしのセクション" id="{357BF864-1793-4D43-BD90-8DC22956A0E8}">
          <p14:sldIdLst/>
        </p14:section>
        <p14:section name="手持ち資料" id="{B996344E-79B8-4E57-84F3-A8B56D7BCDA6}">
          <p14:sldIdLst/>
        </p14:section>
        <p14:section name="本編" id="{8FC7017F-C3F2-4BEA-BA3E-ABC9D1D11F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66FF"/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10" autoAdjust="0"/>
  </p:normalViewPr>
  <p:slideViewPr>
    <p:cSldViewPr snapToGrid="0">
      <p:cViewPr varScale="1">
        <p:scale>
          <a:sx n="92" d="100"/>
          <a:sy n="92" d="100"/>
        </p:scale>
        <p:origin x="1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28"/>
    </p:cViewPr>
  </p:sorter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B00AF163-40C1-44E0-AFC6-C9DE1401C426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3A7843A-07DB-4A11-9AD6-999DBC1F4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4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113DFFCB-1723-46A5-9252-573BF7AE37B8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7F9B1DA1-0B5A-4711-8D36-C60F96AC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http://www.rsch.tuis.ac.jp/~ohmi/software-intro/algorithm.html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1DA1-0B5A-4711-8D36-C60F96AC2C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2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3C5-26A2-48CB-B577-131823EF7BB2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5AA9A36-E42A-4E71-A0E4-B99C66C907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7638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5693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70021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372798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9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09764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3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0970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5" y="2943357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2943357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9" y="2943357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96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5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6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6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2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300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4781080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80161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5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1D0-E8BB-4EE2-8834-2E2211A2DE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9603"/>
            <a:ext cx="2553327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3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9224-117E-4A30-BBCD-899E86CB922C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562956"/>
            <a:ext cx="10363827" cy="4268602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44BCBB-CEFB-4572-94EE-EC15CA8EE1A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 rot="5400000">
            <a:off x="5767461" y="-5011263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189" marR="0" lvl="0" indent="-457189" defTabSz="914377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8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8565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3657459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7B0-4796-4963-B3C7-2DFC8C123732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3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94934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689204"/>
            <a:ext cx="5106027" cy="410199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689204"/>
            <a:ext cx="5105400" cy="410199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44AB-91BF-4ED8-9D80-B340CCE4954A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 rot="5400000">
            <a:off x="5767461" y="-4948140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189" marR="0" lvl="0" indent="-457189" defTabSz="914377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50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5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3051014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3051014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CCA4-588B-4AAF-8874-03A791C02B7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AutoShape 2"/>
          <p:cNvSpPr>
            <a:spLocks noChangeArrowheads="1"/>
          </p:cNvSpPr>
          <p:nvPr userDrawn="1"/>
        </p:nvSpPr>
        <p:spPr bwMode="auto">
          <a:xfrm rot="5400000">
            <a:off x="5691261" y="-4966269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189" marR="0" lvl="0" indent="-457189" defTabSz="914377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3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AutoShape 2"/>
          <p:cNvSpPr>
            <a:spLocks noChangeArrowheads="1"/>
          </p:cNvSpPr>
          <p:nvPr userDrawn="1"/>
        </p:nvSpPr>
        <p:spPr bwMode="auto">
          <a:xfrm rot="5400000">
            <a:off x="5756576" y="-4966269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189" marR="0" lvl="0" indent="-457189" defTabSz="914377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6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3" y="609602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1121-1EB2-4123-82D8-8B5B231F542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4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32854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946-4F3E-4F17-ADD4-D923FA6BBF61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545097"/>
            <a:ext cx="10364452" cy="424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2F41120-9221-466C-BAA6-756BEBDC9867}" type="datetime1">
              <a:rPr lang="ja-JP" altLang="en-US" smtClean="0"/>
              <a:pPr/>
              <a:t>2021/10/9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927624" y="332465"/>
            <a:ext cx="606552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kumimoji="1" sz="3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Open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Campus</a:t>
            </a:r>
            <a:r>
              <a:rPr kumimoji="1" lang="ja-JP" altLang="en-US" dirty="0" smtClean="0"/>
              <a:t>資料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4000" dirty="0" smtClean="0"/>
              <a:t>HTML</a:t>
            </a:r>
            <a:r>
              <a:rPr lang="ja-JP" altLang="en-US" sz="4000" dirty="0" smtClean="0"/>
              <a:t>５を使った</a:t>
            </a:r>
            <a:r>
              <a:rPr lang="en-US" altLang="ja-JP" sz="4000" dirty="0" smtClean="0"/>
              <a:t>WEB</a:t>
            </a:r>
            <a:r>
              <a:rPr lang="ja-JP" altLang="en-US" sz="4000" dirty="0" smtClean="0"/>
              <a:t>ページの作成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012" y="4722317"/>
            <a:ext cx="8689976" cy="535487"/>
          </a:xfrm>
        </p:spPr>
        <p:txBody>
          <a:bodyPr>
            <a:normAutofit fontScale="47500" lnSpcReduction="20000"/>
          </a:bodyPr>
          <a:lstStyle/>
          <a:p>
            <a:r>
              <a:rPr lang="ja-JP" altLang="en-US" dirty="0"/>
              <a:t>コンピュータ教育学院</a:t>
            </a:r>
            <a:r>
              <a:rPr lang="ja-JP" altLang="en-US" dirty="0" smtClean="0"/>
              <a:t>メディアコミュニケーション</a:t>
            </a:r>
            <a:endParaRPr lang="en-US" altLang="ja-JP" dirty="0"/>
          </a:p>
          <a:p>
            <a:r>
              <a:rPr lang="en-US" altLang="ja-JP" dirty="0" smtClean="0"/>
              <a:t>IT</a:t>
            </a:r>
            <a:r>
              <a:rPr lang="ja-JP" altLang="en-US" dirty="0" smtClean="0"/>
              <a:t>メディア学科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7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本日の道具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 Code</a:t>
            </a:r>
          </a:p>
          <a:p>
            <a:pPr lvl="1"/>
            <a:r>
              <a:rPr kumimoji="1" lang="en-US" altLang="ja-JP" dirty="0" smtClean="0"/>
              <a:t>open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Browser</a:t>
            </a:r>
            <a:r>
              <a:rPr kumimoji="1" lang="ja-JP" altLang="en-US" dirty="0" smtClean="0"/>
              <a:t>プラグイン</a:t>
            </a:r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ブラウザ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Chrome</a:t>
            </a:r>
          </a:p>
          <a:p>
            <a:pPr lvl="0"/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体験してもらう内容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HTML</a:t>
            </a:r>
          </a:p>
          <a:p>
            <a:r>
              <a:rPr kumimoji="1" lang="en-US" altLang="ja-JP" dirty="0" smtClean="0"/>
              <a:t>CSS</a:t>
            </a:r>
          </a:p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の雰囲気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2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Visual </a:t>
            </a:r>
            <a:r>
              <a:rPr kumimoji="1" lang="en-US" altLang="ja-JP" dirty="0" err="1" smtClean="0"/>
              <a:t>Stduio</a:t>
            </a:r>
            <a:r>
              <a:rPr kumimoji="1" lang="en-US" altLang="ja-JP" dirty="0" smtClean="0"/>
              <a:t> Code</a:t>
            </a:r>
            <a:r>
              <a:rPr kumimoji="1" lang="ja-JP" altLang="en-US" dirty="0" smtClean="0"/>
              <a:t>を起動します。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スタート</a:t>
            </a:r>
            <a:r>
              <a:rPr kumimoji="1" lang="en-US" altLang="ja-JP" dirty="0" smtClean="0"/>
              <a:t>]code</a:t>
            </a:r>
          </a:p>
          <a:p>
            <a:pPr lvl="0"/>
            <a:r>
              <a:rPr kumimoji="1" lang="ja-JP" altLang="en-US" dirty="0" smtClean="0"/>
              <a:t>名前を付けて保存します。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フォルダの名前は適当に名付けます。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ファイル名は「</a:t>
            </a:r>
            <a:r>
              <a:rPr kumimoji="1" lang="en-US" altLang="ja-JP" dirty="0" smtClean="0"/>
              <a:t>index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拡張子は「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」とします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788" y="2767383"/>
            <a:ext cx="5534812" cy="311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コードの作成</a:t>
            </a:r>
            <a:endParaRPr kumimoji="1" lang="ja-JP" altLang="en-US" dirty="0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14" y="1616077"/>
            <a:ext cx="6821213" cy="4267200"/>
          </a:xfr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4294967295"/>
          </p:nvPr>
        </p:nvSpPr>
        <p:spPr>
          <a:xfrm>
            <a:off x="913775" y="1545097"/>
            <a:ext cx="3543238" cy="4246105"/>
          </a:xfrm>
        </p:spPr>
        <p:txBody>
          <a:bodyPr/>
          <a:lstStyle/>
          <a:p>
            <a:r>
              <a:rPr kumimoji="1" lang="ja-JP" altLang="en-US" dirty="0" smtClean="0"/>
              <a:t>全ての基礎になるコードです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106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画像を用意します。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フォルダ「</a:t>
            </a:r>
            <a:r>
              <a:rPr kumimoji="1" lang="en-US" altLang="ja-JP" dirty="0" smtClean="0"/>
              <a:t>images</a:t>
            </a:r>
            <a:r>
              <a:rPr kumimoji="1" lang="ja-JP" altLang="en-US" dirty="0" smtClean="0"/>
              <a:t>」の中に、今回表示させる画像ファイルを用意します。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7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8431</TotalTime>
  <Words>133</Words>
  <Application>Microsoft Office PowerPoint</Application>
  <PresentationFormat>ワイド画面</PresentationFormat>
  <Paragraphs>37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Meiryo UI</vt:lpstr>
      <vt:lpstr>ＭＳ Ｐゴシック</vt:lpstr>
      <vt:lpstr>游ゴシック</vt:lpstr>
      <vt:lpstr>Arial</vt:lpstr>
      <vt:lpstr>Calibri</vt:lpstr>
      <vt:lpstr>Times New Roman</vt:lpstr>
      <vt:lpstr>Tw Cen MT</vt:lpstr>
      <vt:lpstr>しずく</vt:lpstr>
      <vt:lpstr>Open Campus資料  HTML５を使ったWEBページの作成 </vt:lpstr>
      <vt:lpstr>本日の道具</vt:lpstr>
      <vt:lpstr>体験してもらう内容</vt:lpstr>
      <vt:lpstr>アプリの準備</vt:lpstr>
      <vt:lpstr>コードの作成</vt:lpstr>
      <vt:lpstr>画像を用意します。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渡辺博</dc:creator>
  <cp:lastModifiedBy>y.ueda</cp:lastModifiedBy>
  <cp:revision>569</cp:revision>
  <cp:lastPrinted>2018-12-25T07:31:10Z</cp:lastPrinted>
  <dcterms:created xsi:type="dcterms:W3CDTF">2017-01-06T06:45:32Z</dcterms:created>
  <dcterms:modified xsi:type="dcterms:W3CDTF">2021-10-09T05:38:19Z</dcterms:modified>
</cp:coreProperties>
</file>