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0"/>
  </p:notesMasterIdLst>
  <p:handoutMasterIdLst>
    <p:handoutMasterId r:id="rId21"/>
  </p:handoutMasterIdLst>
  <p:sldIdLst>
    <p:sldId id="270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</p:sldIdLst>
  <p:sldSz cx="12192000" cy="6858000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0E0989AC-330B-40B0-9693-BB519D125465}">
          <p14:sldIdLst>
            <p14:sldId id="270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</p14:sldIdLst>
        </p14:section>
        <p14:section name="タイトルなしのセクション" id="{91A27FC9-97C7-4A3F-8FD2-998C2F46AB23}">
          <p14:sldIdLst/>
        </p14:section>
        <p14:section name="手持ち資料" id="{B996344E-79B8-4E57-84F3-A8B56D7BCDA6}">
          <p14:sldIdLst/>
        </p14:section>
        <p14:section name="本編" id="{8FC7017F-C3F2-4BEA-BA3E-ABC9D1D11FB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0000FF"/>
    <a:srgbClr val="0066FF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702" autoAdjust="0"/>
    <p:restoredTop sz="86455" autoAdjust="0"/>
  </p:normalViewPr>
  <p:slideViewPr>
    <p:cSldViewPr snapToGrid="0">
      <p:cViewPr>
        <p:scale>
          <a:sx n="100" d="100"/>
          <a:sy n="100" d="100"/>
        </p:scale>
        <p:origin x="132" y="-30"/>
      </p:cViewPr>
      <p:guideLst>
        <p:guide orient="horz" pos="2160"/>
        <p:guide pos="3840"/>
      </p:guideLst>
    </p:cSldViewPr>
  </p:slideViewPr>
  <p:outlineViewPr>
    <p:cViewPr>
      <p:scale>
        <a:sx n="50" d="100"/>
        <a:sy n="50" d="100"/>
      </p:scale>
      <p:origin x="0" y="-2341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32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8056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0442" y="0"/>
            <a:ext cx="2945660" cy="498056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r">
              <a:defRPr sz="1200"/>
            </a:lvl1pPr>
          </a:lstStyle>
          <a:p>
            <a:fld id="{B00AF163-40C1-44E0-AFC6-C9DE1401C426}" type="datetimeFigureOut">
              <a:rPr kumimoji="1" lang="ja-JP" altLang="en-US" smtClean="0"/>
              <a:t>2023/6/3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60" cy="498055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0442" y="9428584"/>
            <a:ext cx="2945660" cy="498055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r">
              <a:defRPr sz="1200"/>
            </a:lvl1pPr>
          </a:lstStyle>
          <a:p>
            <a:fld id="{93A7843A-07DB-4A11-9AD6-999DBC1F48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1041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247" cy="498328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49826" y="0"/>
            <a:ext cx="2946246" cy="498328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r">
              <a:defRPr sz="1200"/>
            </a:lvl1pPr>
          </a:lstStyle>
          <a:p>
            <a:fld id="{113DFFCB-1723-46A5-9252-573BF7AE37B8}" type="datetimeFigureOut">
              <a:rPr kumimoji="1" lang="ja-JP" altLang="en-US" smtClean="0"/>
              <a:t>2023/6/3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08" tIns="46054" rIns="92108" bIns="46054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288" y="4777245"/>
            <a:ext cx="5439101" cy="3908363"/>
          </a:xfrm>
          <a:prstGeom prst="rect">
            <a:avLst/>
          </a:prstGeom>
        </p:spPr>
        <p:txBody>
          <a:bodyPr vert="horz" lIns="92108" tIns="46054" rIns="92108" bIns="46054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310"/>
            <a:ext cx="2946247" cy="498328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49826" y="9428310"/>
            <a:ext cx="2946246" cy="498328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r">
              <a:defRPr sz="1200"/>
            </a:lvl1pPr>
          </a:lstStyle>
          <a:p>
            <a:fld id="{7F9B1DA1-0B5A-4711-8D36-C60F96AC2C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971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6"/>
            <a:ext cx="8689977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1"/>
            <a:ext cx="8689977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83C5-26A2-48CB-B577-131823EF7BB2}" type="datetime1">
              <a:rPr kumimoji="1" lang="ja-JP" altLang="en-US" smtClean="0"/>
              <a:t>2023/6/3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75AA9A36-E42A-4E71-A0E4-B99C66C907CB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0" y="653141"/>
            <a:ext cx="12192000" cy="79829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407638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5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1120-9221-466C-BAA6-756BEBDC9867}" type="datetime1">
              <a:rPr kumimoji="1" lang="ja-JP" altLang="en-US" smtClean="0"/>
              <a:t>2023/6/3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‹#›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6456939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6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1120-9221-466C-BAA6-756BEBDC9867}" type="datetime1">
              <a:rPr kumimoji="1" lang="ja-JP" altLang="en-US" smtClean="0"/>
              <a:t>2023/6/3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‹#›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0700217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5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7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1120-9221-466C-BAA6-756BEBDC9867}" type="datetime1">
              <a:rPr kumimoji="1" lang="ja-JP" altLang="en-US" smtClean="0"/>
              <a:t>2023/6/3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‹#›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7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5097640"/>
      </p:ext>
    </p:extLst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6" y="2138722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6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1120-9221-466C-BAA6-756BEBDC9867}" type="datetime1">
              <a:rPr kumimoji="1" lang="ja-JP" altLang="en-US" smtClean="0"/>
              <a:t>2023/6/3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‹#›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2309706"/>
      </p:ext>
    </p:extLst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6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6" indent="0">
              <a:buNone/>
              <a:defRPr sz="1200"/>
            </a:lvl2pPr>
            <a:lvl3pPr marL="914411" indent="0">
              <a:buNone/>
              <a:defRPr sz="1000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90" y="2367093"/>
            <a:ext cx="329152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50" y="2943356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6" indent="0">
              <a:buNone/>
              <a:defRPr sz="1200"/>
            </a:lvl2pPr>
            <a:lvl3pPr marL="914411" indent="0">
              <a:buNone/>
              <a:defRPr sz="1000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6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6" indent="0">
              <a:buNone/>
              <a:defRPr sz="1200"/>
            </a:lvl2pPr>
            <a:lvl3pPr marL="914411" indent="0">
              <a:buNone/>
              <a:defRPr sz="1000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1120-9221-466C-BAA6-756BEBDC9867}" type="datetime1">
              <a:rPr kumimoji="1" lang="ja-JP" altLang="en-US" smtClean="0"/>
              <a:t>2023/6/3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‹#›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479607"/>
      </p:ext>
    </p:extLst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4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6" indent="0">
              <a:buNone/>
              <a:defRPr sz="1600"/>
            </a:lvl2pPr>
            <a:lvl3pPr marL="914411" indent="0">
              <a:buNone/>
              <a:defRPr sz="1600"/>
            </a:lvl3pPr>
            <a:lvl4pPr marL="1371617" indent="0">
              <a:buNone/>
              <a:defRPr sz="1600"/>
            </a:lvl4pPr>
            <a:lvl5pPr marL="1828823" indent="0">
              <a:buNone/>
              <a:defRPr sz="1600"/>
            </a:lvl5pPr>
            <a:lvl6pPr marL="2286029" indent="0">
              <a:buNone/>
              <a:defRPr sz="1600"/>
            </a:lvl6pPr>
            <a:lvl7pPr marL="2743234" indent="0">
              <a:buNone/>
              <a:defRPr sz="1600"/>
            </a:lvl7pPr>
            <a:lvl8pPr marL="3200440" indent="0">
              <a:buNone/>
              <a:defRPr sz="1600"/>
            </a:lvl8pPr>
            <a:lvl9pPr marL="3657646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3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6" indent="0">
              <a:buNone/>
              <a:defRPr sz="1200"/>
            </a:lvl2pPr>
            <a:lvl3pPr marL="914411" indent="0">
              <a:buNone/>
              <a:defRPr sz="1000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4"/>
            <a:ext cx="3303353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6" indent="0">
              <a:buNone/>
              <a:defRPr sz="1600"/>
            </a:lvl2pPr>
            <a:lvl3pPr marL="914411" indent="0">
              <a:buNone/>
              <a:defRPr sz="1600"/>
            </a:lvl3pPr>
            <a:lvl4pPr marL="1371617" indent="0">
              <a:buNone/>
              <a:defRPr sz="1600"/>
            </a:lvl4pPr>
            <a:lvl5pPr marL="1828823" indent="0">
              <a:buNone/>
              <a:defRPr sz="1600"/>
            </a:lvl5pPr>
            <a:lvl6pPr marL="2286029" indent="0">
              <a:buNone/>
              <a:defRPr sz="1600"/>
            </a:lvl6pPr>
            <a:lvl7pPr marL="2743234" indent="0">
              <a:buNone/>
              <a:defRPr sz="1600"/>
            </a:lvl7pPr>
            <a:lvl8pPr marL="3200440" indent="0">
              <a:buNone/>
              <a:defRPr sz="1600"/>
            </a:lvl8pPr>
            <a:lvl9pPr marL="3657646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1"/>
            <a:ext cx="3303353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6" indent="0">
              <a:buNone/>
              <a:defRPr sz="1200"/>
            </a:lvl2pPr>
            <a:lvl3pPr marL="914411" indent="0">
              <a:buNone/>
              <a:defRPr sz="1000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9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4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6" indent="0">
              <a:buNone/>
              <a:defRPr sz="1600"/>
            </a:lvl2pPr>
            <a:lvl3pPr marL="914411" indent="0">
              <a:buNone/>
              <a:defRPr sz="1600"/>
            </a:lvl3pPr>
            <a:lvl4pPr marL="1371617" indent="0">
              <a:buNone/>
              <a:defRPr sz="1600"/>
            </a:lvl4pPr>
            <a:lvl5pPr marL="1828823" indent="0">
              <a:buNone/>
              <a:defRPr sz="1600"/>
            </a:lvl5pPr>
            <a:lvl6pPr marL="2286029" indent="0">
              <a:buNone/>
              <a:defRPr sz="1600"/>
            </a:lvl6pPr>
            <a:lvl7pPr marL="2743234" indent="0">
              <a:buNone/>
              <a:defRPr sz="1600"/>
            </a:lvl7pPr>
            <a:lvl8pPr marL="3200440" indent="0">
              <a:buNone/>
              <a:defRPr sz="1600"/>
            </a:lvl8pPr>
            <a:lvl9pPr marL="3657646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4" y="4781079"/>
            <a:ext cx="3305052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6" indent="0">
              <a:buNone/>
              <a:defRPr sz="1200"/>
            </a:lvl2pPr>
            <a:lvl3pPr marL="914411" indent="0">
              <a:buNone/>
              <a:defRPr sz="1000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1120-9221-466C-BAA6-756BEBDC9867}" type="datetime1">
              <a:rPr kumimoji="1" lang="ja-JP" altLang="en-US" smtClean="0"/>
              <a:t>2023/6/3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‹#›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0880161"/>
      </p:ext>
    </p:extLst>
  </p:cSld>
  <p:clrMapOvr>
    <a:masterClrMapping/>
  </p:clrMapOvr>
  <p:hf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6" y="2367094"/>
            <a:ext cx="10364452" cy="342410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81D0-E8BB-4EE2-8834-2E2211A2DE43}" type="datetime1">
              <a:rPr kumimoji="1" lang="ja-JP" altLang="en-US" smtClean="0"/>
              <a:t>2023/6/3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‹#›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0585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2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6" y="609602"/>
            <a:ext cx="7658724" cy="518159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9224-117E-4A30-BBCD-899E86CB922C}" type="datetime1">
              <a:rPr kumimoji="1" lang="ja-JP" altLang="en-US" smtClean="0"/>
              <a:t>2023/6/3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‹#›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0219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562956"/>
            <a:ext cx="10363826" cy="4268602"/>
          </a:xfrm>
        </p:spPr>
        <p:txBody>
          <a:bodyPr/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5602-68AE-49B7-B81D-03C096B04F43}" type="datetime1">
              <a:rPr kumimoji="1" lang="ja-JP" altLang="en-US" smtClean="0"/>
              <a:t>2023/6/3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9944BCBB-CEFB-4572-94EE-EC15CA8EE1A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AutoShape 2"/>
          <p:cNvSpPr>
            <a:spLocks noChangeArrowheads="1"/>
          </p:cNvSpPr>
          <p:nvPr userDrawn="1"/>
        </p:nvSpPr>
        <p:spPr bwMode="auto">
          <a:xfrm rot="5400000">
            <a:off x="5767460" y="-5011263"/>
            <a:ext cx="645081" cy="12204000"/>
          </a:xfrm>
          <a:prstGeom prst="flowChartDelay">
            <a:avLst/>
          </a:prstGeom>
          <a:solidFill>
            <a:srgbClr val="C0C0C0">
              <a:alpha val="25000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square" anchor="ctr">
            <a:spAutoFit/>
          </a:bodyPr>
          <a:lstStyle/>
          <a:p>
            <a:pPr marL="457206" marR="0" lvl="0" indent="-457206" defTabSz="914411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ja-JP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3879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8564"/>
            <a:ext cx="10351753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3657458"/>
            <a:ext cx="10351753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C7B0-4796-4963-B3C7-2DFC8C123732}" type="datetime1">
              <a:rPr kumimoji="1" lang="ja-JP" altLang="en-US" smtClean="0"/>
              <a:t>2023/6/3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‹#›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7137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6" y="618518"/>
            <a:ext cx="10364452" cy="159617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3"/>
            <a:ext cx="5106027" cy="342410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199" y="2367093"/>
            <a:ext cx="5105401" cy="342410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344AB-91BF-4ED8-9D80-B340CCE4954A}" type="datetime1">
              <a:rPr kumimoji="1" lang="ja-JP" altLang="en-US" smtClean="0"/>
              <a:t>2023/6/3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‹#›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AutoShape 2"/>
          <p:cNvSpPr>
            <a:spLocks noChangeArrowheads="1"/>
          </p:cNvSpPr>
          <p:nvPr userDrawn="1"/>
        </p:nvSpPr>
        <p:spPr bwMode="auto">
          <a:xfrm rot="5400000">
            <a:off x="5767460" y="-4948140"/>
            <a:ext cx="645081" cy="12204000"/>
          </a:xfrm>
          <a:prstGeom prst="flowChartDelay">
            <a:avLst/>
          </a:prstGeom>
          <a:solidFill>
            <a:srgbClr val="C0C0C0">
              <a:alpha val="25000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square" anchor="ctr">
            <a:spAutoFit/>
          </a:bodyPr>
          <a:lstStyle/>
          <a:p>
            <a:pPr marL="457206" marR="0" lvl="0" indent="-457206" defTabSz="914411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ja-JP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8500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6" y="618518"/>
            <a:ext cx="10364452" cy="159617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30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3"/>
            <a:ext cx="5106027" cy="274018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4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1" y="3051013"/>
            <a:ext cx="5105401" cy="274018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FCCA4-588B-4AAF-8874-03A791C02B73}" type="datetime1">
              <a:rPr kumimoji="1" lang="ja-JP" altLang="en-US" smtClean="0"/>
              <a:t>2023/6/3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‹#›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AutoShape 2"/>
          <p:cNvSpPr>
            <a:spLocks noChangeArrowheads="1"/>
          </p:cNvSpPr>
          <p:nvPr userDrawn="1"/>
        </p:nvSpPr>
        <p:spPr bwMode="auto">
          <a:xfrm rot="5400000">
            <a:off x="5691261" y="-4966269"/>
            <a:ext cx="645081" cy="12204000"/>
          </a:xfrm>
          <a:prstGeom prst="flowChartDelay">
            <a:avLst/>
          </a:prstGeom>
          <a:solidFill>
            <a:srgbClr val="C0C0C0">
              <a:alpha val="25000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square" anchor="ctr">
            <a:spAutoFit/>
          </a:bodyPr>
          <a:lstStyle/>
          <a:p>
            <a:pPr marL="457206" marR="0" lvl="0" indent="-457206" defTabSz="914411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ja-JP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9391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5158-F3B8-4680-8F3F-2F62F6FAF22A}" type="datetime1">
              <a:rPr kumimoji="1" lang="ja-JP" altLang="en-US" smtClean="0"/>
              <a:t>2023/6/3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‹#›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AutoShape 2"/>
          <p:cNvSpPr>
            <a:spLocks noChangeArrowheads="1"/>
          </p:cNvSpPr>
          <p:nvPr userDrawn="1"/>
        </p:nvSpPr>
        <p:spPr bwMode="auto">
          <a:xfrm rot="5400000">
            <a:off x="5756575" y="-4966269"/>
            <a:ext cx="645081" cy="12204000"/>
          </a:xfrm>
          <a:prstGeom prst="flowChartDelay">
            <a:avLst/>
          </a:prstGeom>
          <a:solidFill>
            <a:srgbClr val="C0C0C0">
              <a:alpha val="25000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square" anchor="ctr">
            <a:spAutoFit/>
          </a:bodyPr>
          <a:lstStyle/>
          <a:p>
            <a:pPr marL="457206" marR="0" lvl="0" indent="-457206" defTabSz="914411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ja-JP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26608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128B2-5E89-4BA3-8707-98894AD58B56}" type="datetime1">
              <a:rPr kumimoji="1" lang="ja-JP" altLang="en-US" smtClean="0"/>
              <a:t>2023/6/3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‹#›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162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9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1"/>
            <a:ext cx="6200164" cy="518159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1121-1EB2-4123-82D8-8B5B231F5427}" type="datetime1">
              <a:rPr kumimoji="1" lang="ja-JP" altLang="en-US" smtClean="0"/>
              <a:t>2023/6/3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‹#›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5442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5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32853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7946-4F3E-4F17-ADD4-D923FA6BBF61}" type="datetime1">
              <a:rPr kumimoji="1" lang="ja-JP" altLang="en-US" smtClean="0"/>
              <a:t>2023/6/3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‹#›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3100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4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6" y="618519"/>
            <a:ext cx="10364452" cy="8345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6" y="1545096"/>
            <a:ext cx="10364452" cy="4246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8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02F41120-9221-466C-BAA6-756BEBDC9867}" type="datetime1">
              <a:rPr lang="ja-JP" altLang="en-US" smtClean="0"/>
              <a:pPr/>
              <a:t>2023/6/3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5" y="5883276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kumimoji="1" lang="en-US" altLang="ja-JP"/>
              <a:t>‹#›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6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0" y="653141"/>
            <a:ext cx="12192000" cy="79829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5927626" y="332465"/>
            <a:ext cx="606552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15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ftr="0"/>
  <p:txStyles>
    <p:titleStyle>
      <a:lvl1pPr algn="ctr" defTabSz="914411" rtl="0" eaLnBrk="1" latinLnBrk="0" hangingPunct="1">
        <a:lnSpc>
          <a:spcPct val="90000"/>
        </a:lnSpc>
        <a:spcBef>
          <a:spcPct val="0"/>
        </a:spcBef>
        <a:buNone/>
        <a:defRPr kumimoji="1" sz="3600" kern="1200" cap="none" baseline="0">
          <a:solidFill>
            <a:schemeClr val="tx1"/>
          </a:solidFill>
          <a:effectLst/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kumimoji="1" sz="2000" kern="1200" cap="none" baseline="0">
          <a:solidFill>
            <a:schemeClr val="tx1"/>
          </a:solidFill>
          <a:effectLst/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8" indent="-228603" algn="l" defTabSz="914411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800" kern="1200" cap="none" baseline="0">
          <a:solidFill>
            <a:schemeClr val="tx1"/>
          </a:solidFill>
          <a:effectLst/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14" indent="-228603" algn="l" defTabSz="914411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600" kern="1200" cap="none" baseline="0">
          <a:solidFill>
            <a:schemeClr val="tx1"/>
          </a:solidFill>
          <a:effectLst/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20" indent="-228603" algn="l" defTabSz="914411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none" baseline="0">
          <a:solidFill>
            <a:schemeClr val="tx1"/>
          </a:solidFill>
          <a:effectLst/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26" indent="-228603" algn="l" defTabSz="914411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none" baseline="0">
          <a:solidFill>
            <a:schemeClr val="tx1"/>
          </a:solidFill>
          <a:effectLst/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32" indent="-228603" algn="l" defTabSz="914411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オープンキャンパス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ト</a:t>
            </a:r>
            <a:r>
              <a:rPr lang="ja-JP" altLang="en-US" dirty="0" smtClean="0"/>
              <a:t>リックアート</a:t>
            </a:r>
            <a:endParaRPr kumimoji="1"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83C5-26A2-48CB-B577-131823EF7BB2}" type="datetime1">
              <a:rPr kumimoji="1" lang="ja-JP" altLang="en-US" smtClean="0"/>
              <a:t>2023/6/3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200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角を丸めて立体感を出す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5602-68AE-49B7-B81D-03C096B04F43}" type="datetime1">
              <a:rPr kumimoji="1" lang="ja-JP" altLang="en-US" smtClean="0"/>
              <a:t>2023/6/3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10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831" y="1394934"/>
            <a:ext cx="5369169" cy="546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531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影をつくる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5602-68AE-49B7-B81D-03C096B04F43}" type="datetime1">
              <a:rPr kumimoji="1" lang="ja-JP" altLang="en-US" smtClean="0"/>
              <a:t>2023/6/3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11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1562956"/>
            <a:ext cx="6430272" cy="101931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8584" y="1112860"/>
            <a:ext cx="4241047" cy="574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047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影をつくる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5602-68AE-49B7-B81D-03C096B04F43}" type="datetime1">
              <a:rPr kumimoji="1" lang="ja-JP" altLang="en-US" smtClean="0"/>
              <a:t>2023/6/3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12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991" y="1666150"/>
            <a:ext cx="6335009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708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影をつくる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5602-68AE-49B7-B81D-03C096B04F43}" type="datetime1">
              <a:rPr kumimoji="1" lang="ja-JP" altLang="en-US" smtClean="0"/>
              <a:t>2023/6/3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13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1562956"/>
            <a:ext cx="3249328" cy="4443089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176" y="1580571"/>
            <a:ext cx="3130362" cy="4425473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9718" y="1597550"/>
            <a:ext cx="3797882" cy="434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58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5602-68AE-49B7-B81D-03C096B04F43}" type="datetime1">
              <a:rPr kumimoji="1" lang="ja-JP" altLang="en-US" smtClean="0"/>
              <a:t>2023/6/3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14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/>
          <a:srcRect b="78383"/>
          <a:stretch/>
        </p:blipFill>
        <p:spPr>
          <a:xfrm>
            <a:off x="913774" y="1562956"/>
            <a:ext cx="4906060" cy="183279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 rotWithShape="1">
          <a:blip r:embed="rId2"/>
          <a:srcRect t="21625"/>
          <a:stretch/>
        </p:blipFill>
        <p:spPr>
          <a:xfrm>
            <a:off x="4654857" y="1562956"/>
            <a:ext cx="3893859" cy="527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639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5602-68AE-49B7-B81D-03C096B04F43}" type="datetime1">
              <a:rPr kumimoji="1" lang="ja-JP" altLang="en-US" smtClean="0"/>
              <a:t>2023/6/3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15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1562956"/>
            <a:ext cx="5001323" cy="3915321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125" y="1522698"/>
            <a:ext cx="3849904" cy="533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317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5602-68AE-49B7-B81D-03C096B04F43}" type="datetime1">
              <a:rPr kumimoji="1" lang="ja-JP" altLang="en-US" smtClean="0"/>
              <a:t>2023/6/3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16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10" y="1473274"/>
            <a:ext cx="3847294" cy="538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461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浮き</a:t>
            </a:r>
            <a:r>
              <a:rPr kumimoji="1" lang="ja-JP" altLang="en-US" dirty="0" err="1" smtClean="0"/>
              <a:t>だ</a:t>
            </a:r>
            <a:r>
              <a:rPr kumimoji="1" lang="ja-JP" altLang="en-US" dirty="0" smtClean="0"/>
              <a:t>たせるためのテーブルをつくる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5602-68AE-49B7-B81D-03C096B04F43}" type="datetime1">
              <a:rPr kumimoji="1" lang="ja-JP" altLang="en-US" smtClean="0"/>
              <a:t>2023/6/3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17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1562956"/>
            <a:ext cx="5039428" cy="52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920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完成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5602-68AE-49B7-B81D-03C096B04F43}" type="datetime1">
              <a:rPr kumimoji="1" lang="ja-JP" altLang="en-US" smtClean="0"/>
              <a:t>2023/6/3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18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/>
          <a:srcRect b="83756"/>
          <a:stretch/>
        </p:blipFill>
        <p:spPr>
          <a:xfrm>
            <a:off x="913774" y="1562957"/>
            <a:ext cx="4982270" cy="1075468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 rotWithShape="1">
          <a:blip r:embed="rId2"/>
          <a:srcRect t="19813"/>
          <a:stretch/>
        </p:blipFill>
        <p:spPr>
          <a:xfrm>
            <a:off x="5742321" y="1453021"/>
            <a:ext cx="4982270" cy="530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423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5602-68AE-49B7-B81D-03C096B04F43}" type="datetime1">
              <a:rPr kumimoji="1" lang="ja-JP" altLang="en-US" smtClean="0"/>
              <a:t>2023/6/3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2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1504739"/>
            <a:ext cx="10324869" cy="237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78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128B2-5E89-4BA3-8707-98894AD58B56}" type="datetime1">
              <a:rPr kumimoji="1" lang="ja-JP" altLang="en-US" smtClean="0"/>
              <a:t>2023/6/3</a:t>
            </a:fld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18" y="997041"/>
            <a:ext cx="8516539" cy="219105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802" y="3208846"/>
            <a:ext cx="4538362" cy="313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082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128B2-5E89-4BA3-8707-98894AD58B56}" type="datetime1">
              <a:rPr kumimoji="1" lang="ja-JP" altLang="en-US" smtClean="0"/>
              <a:t>2023/6/3</a:t>
            </a:fld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336" y="929377"/>
            <a:ext cx="8507012" cy="2105319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1146" y="2407179"/>
            <a:ext cx="3640853" cy="441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03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背景色を設定する</a:t>
            </a:r>
            <a:endParaRPr kumimoji="1" lang="ja-JP" altLang="en-US" dirty="0"/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128B2-5E89-4BA3-8707-98894AD58B56}" type="datetime1">
              <a:rPr kumimoji="1" lang="ja-JP" altLang="en-US" smtClean="0"/>
              <a:t>2023/6/3</a:t>
            </a:fld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443" y="1679419"/>
            <a:ext cx="3591426" cy="4725059"/>
          </a:xfrm>
          <a:prstGeom prst="rect">
            <a:avLst/>
          </a:prstGeom>
        </p:spPr>
      </p:pic>
      <p:sp>
        <p:nvSpPr>
          <p:cNvPr id="7" name="角丸四角形 6"/>
          <p:cNvSpPr/>
          <p:nvPr/>
        </p:nvSpPr>
        <p:spPr>
          <a:xfrm>
            <a:off x="1818752" y="2672862"/>
            <a:ext cx="622997" cy="56270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0489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画像を開く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5158-F3B8-4680-8F3F-2F62F6FAF22A}" type="datetime1">
              <a:rPr kumimoji="1" lang="ja-JP" altLang="en-US" smtClean="0"/>
              <a:t>2023/6/3</a:t>
            </a:fld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6" y="1453021"/>
            <a:ext cx="4601217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215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画像を切り抜く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5158-F3B8-4680-8F3F-2F62F6FAF22A}" type="datetime1">
              <a:rPr kumimoji="1" lang="ja-JP" altLang="en-US" smtClean="0"/>
              <a:t>2023/6/3</a:t>
            </a:fld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27" y="1474147"/>
            <a:ext cx="3943900" cy="4591691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4732774" y="1627833"/>
            <a:ext cx="57812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α</a:t>
            </a:r>
            <a:r>
              <a:rPr kumimoji="1" lang="ja-JP" altLang="en-US" dirty="0" smtClean="0"/>
              <a:t>チャンネルを追加する事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ファジー選択ツールを使用する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0425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画像のみを切り出す</a:t>
            </a:r>
            <a:r>
              <a:rPr lang="en-US" altLang="ja-JP" dirty="0" smtClean="0"/>
              <a:t>	</a:t>
            </a:r>
            <a:endParaRPr lang="ja-JP" altLang="en-US" dirty="0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ja-JP" altLang="en-US" dirty="0" smtClean="0"/>
              <a:t>画像を切り出し、キャラクターのみの画面をつくる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5158-F3B8-4680-8F3F-2F62F6FAF22A}" type="datetime1">
              <a:rPr lang="ja-JP" altLang="en-US" smtClean="0"/>
              <a:pPr/>
              <a:t>2023/6/3</a:t>
            </a:fld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lang="ja-JP" altLang="en-US" smtClean="0"/>
              <a:pPr/>
              <a:t>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16718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変形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ja-JP" altLang="en-US" dirty="0" smtClean="0"/>
              <a:t>統合変形ツール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5602-68AE-49B7-B81D-03C096B04F43}" type="datetime1">
              <a:rPr kumimoji="1" lang="ja-JP" altLang="en-US" smtClean="0"/>
              <a:t>2023/6/3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9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2347" y="1306265"/>
            <a:ext cx="5469653" cy="555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031044"/>
      </p:ext>
    </p:extLst>
  </p:cSld>
  <p:clrMapOvr>
    <a:masterClrMapping/>
  </p:clrMapOvr>
</p:sld>
</file>

<file path=ppt/theme/theme1.xml><?xml version="1.0" encoding="utf-8"?>
<a:theme xmlns:a="http://schemas.openxmlformats.org/drawingml/2006/main" name="しずく">
  <a:themeElements>
    <a:clrScheme name="しずく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しず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しず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TM04033925[[fn=しずく]]</Template>
  <TotalTime>12392</TotalTime>
  <Words>104</Words>
  <Application>Microsoft Office PowerPoint</Application>
  <PresentationFormat>ワイド画面</PresentationFormat>
  <Paragraphs>54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6" baseType="lpstr">
      <vt:lpstr>Meiryo UI</vt:lpstr>
      <vt:lpstr>ＭＳ Ｐゴシック</vt:lpstr>
      <vt:lpstr>游ゴシック</vt:lpstr>
      <vt:lpstr>Arial</vt:lpstr>
      <vt:lpstr>Calibri</vt:lpstr>
      <vt:lpstr>Times New Roman</vt:lpstr>
      <vt:lpstr>Tw Cen MT</vt:lpstr>
      <vt:lpstr>しずく</vt:lpstr>
      <vt:lpstr>オープンキャンパス</vt:lpstr>
      <vt:lpstr>PowerPoint プレゼンテーション</vt:lpstr>
      <vt:lpstr>PowerPoint プレゼンテーション</vt:lpstr>
      <vt:lpstr>PowerPoint プレゼンテーション</vt:lpstr>
      <vt:lpstr>背景色を設定する</vt:lpstr>
      <vt:lpstr>画像を開く</vt:lpstr>
      <vt:lpstr>画像を切り抜く</vt:lpstr>
      <vt:lpstr>画像のみを切り出す </vt:lpstr>
      <vt:lpstr>変形</vt:lpstr>
      <vt:lpstr>角を丸めて立体感を出す</vt:lpstr>
      <vt:lpstr>影をつくる</vt:lpstr>
      <vt:lpstr>影をつくる</vt:lpstr>
      <vt:lpstr>影をつくる</vt:lpstr>
      <vt:lpstr>PowerPoint プレゼンテーション</vt:lpstr>
      <vt:lpstr>PowerPoint プレゼンテーション</vt:lpstr>
      <vt:lpstr>PowerPoint プレゼンテーション</vt:lpstr>
      <vt:lpstr>浮きだたせるためのテーブルをつくる</vt:lpstr>
      <vt:lpstr>完成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渡辺博</dc:creator>
  <cp:lastModifiedBy>y.ueda</cp:lastModifiedBy>
  <cp:revision>732</cp:revision>
  <cp:lastPrinted>2018-12-25T07:31:10Z</cp:lastPrinted>
  <dcterms:created xsi:type="dcterms:W3CDTF">2017-01-06T06:45:32Z</dcterms:created>
  <dcterms:modified xsi:type="dcterms:W3CDTF">2023-06-03T02:25:06Z</dcterms:modified>
</cp:coreProperties>
</file>