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69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23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00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6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32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6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5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99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6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4FF90C3-AA16-D8FC-5A48-5D26F27E0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52"/>
            <a:ext cx="6858000" cy="3429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FBEE4E1-4080-4B46-95A4-03B2BA29A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4915"/>
            <a:ext cx="6858000" cy="58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A75C76A-A1FC-CA54-4060-468342249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404"/>
            <a:ext cx="625879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6707D3E-2FD5-2618-2DA2-892E9C04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731"/>
            <a:ext cx="6858000" cy="62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1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37EB17-13E3-E81E-F1EB-CB785D15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812"/>
            <a:ext cx="6858000" cy="52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4DC9C1-5CC4-0C7E-BA50-5D1983E3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600"/>
            <a:ext cx="6858000" cy="46631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AD9CF1-41AE-467B-44C1-B3B21762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9736"/>
            <a:ext cx="6858000" cy="278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0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04246E8-00BF-8B0E-A220-A063D7BE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2047"/>
            <a:ext cx="6858000" cy="47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BB8CF68-4E0E-3736-DA7B-2EBB9E7D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4833"/>
            <a:ext cx="6858000" cy="53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1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8" y="993556"/>
            <a:ext cx="3791248" cy="34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7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0</Words>
  <Application>Microsoft Office PowerPoint</Application>
  <PresentationFormat>A4 210 x 297 mm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 吉祥</dc:creator>
  <cp:lastModifiedBy>y.ueda</cp:lastModifiedBy>
  <cp:revision>3</cp:revision>
  <dcterms:created xsi:type="dcterms:W3CDTF">2023-02-21T22:58:14Z</dcterms:created>
  <dcterms:modified xsi:type="dcterms:W3CDTF">2023-02-22T00:12:17Z</dcterms:modified>
</cp:coreProperties>
</file>