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23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B873-ED98-4490-88C1-0997EAF39310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8511-8BD7-4E12-8087-D75D9AA7B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9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B873-ED98-4490-88C1-0997EAF39310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8511-8BD7-4E12-8087-D75D9AA7B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63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B873-ED98-4490-88C1-0997EAF39310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8511-8BD7-4E12-8087-D75D9AA7B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77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B873-ED98-4490-88C1-0997EAF39310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8511-8BD7-4E12-8087-D75D9AA7B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5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B873-ED98-4490-88C1-0997EAF39310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8511-8BD7-4E12-8087-D75D9AA7B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00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B873-ED98-4490-88C1-0997EAF39310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8511-8BD7-4E12-8087-D75D9AA7B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23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B873-ED98-4490-88C1-0997EAF39310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8511-8BD7-4E12-8087-D75D9AA7B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17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B873-ED98-4490-88C1-0997EAF39310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8511-8BD7-4E12-8087-D75D9AA7B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83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B873-ED98-4490-88C1-0997EAF39310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8511-8BD7-4E12-8087-D75D9AA7B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27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B873-ED98-4490-88C1-0997EAF39310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8511-8BD7-4E12-8087-D75D9AA7B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94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B873-ED98-4490-88C1-0997EAF39310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8511-8BD7-4E12-8087-D75D9AA7B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5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8B873-ED98-4490-88C1-0997EAF39310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68511-8BD7-4E12-8087-D75D9AA7B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91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7E9803-5EF5-4508-B941-4C995DB368AA}"/>
              </a:ext>
            </a:extLst>
          </p:cNvPr>
          <p:cNvSpPr txBox="1"/>
          <p:nvPr/>
        </p:nvSpPr>
        <p:spPr>
          <a:xfrm>
            <a:off x="171450" y="285750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§</a:t>
            </a:r>
            <a:r>
              <a:rPr kumimoji="1" lang="ja-JP" altLang="en-US" dirty="0"/>
              <a:t>文字列の操作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【</a:t>
            </a:r>
            <a:r>
              <a:rPr kumimoji="1" lang="ja-JP" altLang="en-US" dirty="0"/>
              <a:t>演習</a:t>
            </a:r>
            <a:r>
              <a:rPr kumimoji="1" lang="en-US" altLang="ja-JP" dirty="0"/>
              <a:t>】</a:t>
            </a:r>
          </a:p>
          <a:p>
            <a:r>
              <a:rPr kumimoji="1" lang="en-US" altLang="ja-JP" dirty="0"/>
              <a:t>URL</a:t>
            </a:r>
            <a:r>
              <a:rPr kumimoji="1" lang="ja-JP" altLang="en-US" dirty="0"/>
              <a:t>文字列を読み込み、ホスト名を取り出す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41044A6-78AE-4347-87DE-8AB1A9088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1790932"/>
            <a:ext cx="5706271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1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031445B-3F4B-4579-9E6F-60E2051022C4}"/>
              </a:ext>
            </a:extLst>
          </p:cNvPr>
          <p:cNvSpPr txBox="1"/>
          <p:nvPr/>
        </p:nvSpPr>
        <p:spPr>
          <a:xfrm>
            <a:off x="171450" y="13335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§Turtle</a:t>
            </a:r>
            <a:r>
              <a:rPr kumimoji="1" lang="ja-JP" altLang="en-US" dirty="0"/>
              <a:t>グラフィックス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11554C2-32C0-480E-AC7C-EE5A5A873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456515"/>
            <a:ext cx="5058481" cy="342947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3F0F69B-8EEC-41F6-B6DB-6EE640D21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69" y="3885994"/>
            <a:ext cx="3334215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5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760FCAF-7C2B-4073-9755-CD8472CBF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693182"/>
            <a:ext cx="6858000" cy="455455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2D23BA1-9BC7-4821-B032-C74F375B4D09}"/>
              </a:ext>
            </a:extLst>
          </p:cNvPr>
          <p:cNvSpPr txBox="1"/>
          <p:nvPr/>
        </p:nvSpPr>
        <p:spPr>
          <a:xfrm>
            <a:off x="266700" y="32385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§</a:t>
            </a:r>
            <a:r>
              <a:rPr kumimoji="1" lang="en-US" altLang="ja-JP" dirty="0" err="1"/>
              <a:t>Turrle</a:t>
            </a:r>
            <a:r>
              <a:rPr kumimoji="1" lang="ja-JP" altLang="en-US" dirty="0"/>
              <a:t>グラフィックス</a:t>
            </a:r>
          </a:p>
        </p:txBody>
      </p:sp>
    </p:spTree>
    <p:extLst>
      <p:ext uri="{BB962C8B-B14F-4D97-AF65-F5344CB8AC3E}">
        <p14:creationId xmlns:p14="http://schemas.microsoft.com/office/powerpoint/2010/main" val="190690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21</Words>
  <Application>Microsoft Office PowerPoint</Application>
  <PresentationFormat>A4 210 x 297 mm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admin</cp:lastModifiedBy>
  <cp:revision>1</cp:revision>
  <dcterms:created xsi:type="dcterms:W3CDTF">2023-09-27T00:27:17Z</dcterms:created>
  <dcterms:modified xsi:type="dcterms:W3CDTF">2023-09-27T00:32:14Z</dcterms:modified>
</cp:coreProperties>
</file>