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9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0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4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3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9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86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F34C-EDF7-4B0F-AD15-9D13805E01ED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D248-8393-481C-9B49-CB7C5E4A5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22C64A-976D-40EF-955D-732E96985060}"/>
              </a:ext>
            </a:extLst>
          </p:cNvPr>
          <p:cNvSpPr txBox="1"/>
          <p:nvPr/>
        </p:nvSpPr>
        <p:spPr>
          <a:xfrm>
            <a:off x="139700" y="177800"/>
            <a:ext cx="641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課題１　五芒星を作る</a:t>
            </a:r>
            <a:endParaRPr kumimoji="1" lang="en-US" altLang="ja-JP" dirty="0"/>
          </a:p>
          <a:p>
            <a:r>
              <a:rPr kumimoji="1" lang="ja-JP" altLang="en-US" dirty="0"/>
              <a:t>　次の五芒星を</a:t>
            </a:r>
            <a:r>
              <a:rPr kumimoji="1" lang="en-US" altLang="ja-JP" dirty="0"/>
              <a:t>Turtle</a:t>
            </a:r>
            <a:r>
              <a:rPr kumimoji="1" lang="ja-JP" altLang="en-US" dirty="0"/>
              <a:t>グラフィックで作成しなさい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①　ペンを上げる（移動の為、直線を書かない）</a:t>
            </a:r>
            <a:endParaRPr kumimoji="1" lang="en-US" altLang="ja-JP" dirty="0"/>
          </a:p>
          <a:p>
            <a:r>
              <a:rPr kumimoji="1" lang="ja-JP" altLang="en-US" dirty="0"/>
              <a:t>②　原点位置から上方向に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移動する（書出しを決める）</a:t>
            </a:r>
            <a:endParaRPr kumimoji="1" lang="en-US" altLang="ja-JP" dirty="0"/>
          </a:p>
          <a:p>
            <a:r>
              <a:rPr kumimoji="1" lang="ja-JP" altLang="en-US" dirty="0"/>
              <a:t>③　ペンを下す（ここから一筆書き）</a:t>
            </a:r>
            <a:endParaRPr kumimoji="1" lang="en-US" altLang="ja-JP" dirty="0"/>
          </a:p>
          <a:p>
            <a:r>
              <a:rPr kumimoji="1" lang="ja-JP" altLang="en-US" dirty="0"/>
              <a:t>④　右下の方向に回転する</a:t>
            </a:r>
            <a:br>
              <a:rPr kumimoji="1" lang="en-US" altLang="ja-JP" dirty="0"/>
            </a:br>
            <a:r>
              <a:rPr kumimoji="1" lang="ja-JP" altLang="en-US" dirty="0"/>
              <a:t>　　正五角形の角度は１０８度であるため、</a:t>
            </a:r>
            <a:endParaRPr kumimoji="1" lang="en-US" altLang="ja-JP" dirty="0"/>
          </a:p>
          <a:p>
            <a:r>
              <a:rPr kumimoji="1" lang="ja-JP" altLang="en-US" dirty="0"/>
              <a:t>　　右下方向は</a:t>
            </a:r>
            <a:r>
              <a:rPr kumimoji="1" lang="en-US" altLang="ja-JP" dirty="0"/>
              <a:t>(180-108)/2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36</a:t>
            </a:r>
            <a:r>
              <a:rPr kumimoji="1" lang="ja-JP" altLang="en-US" dirty="0"/>
              <a:t>度を目安に回転する</a:t>
            </a:r>
            <a:endParaRPr kumimoji="1" lang="en-US" altLang="ja-JP" dirty="0"/>
          </a:p>
          <a:p>
            <a:r>
              <a:rPr kumimoji="1" lang="ja-JP" altLang="en-US" dirty="0"/>
              <a:t>⑤　直線で、</a:t>
            </a:r>
            <a:r>
              <a:rPr kumimoji="1" lang="en-US" altLang="ja-JP" dirty="0"/>
              <a:t>200</a:t>
            </a:r>
            <a:r>
              <a:rPr kumimoji="1" lang="ja-JP" altLang="en-US" dirty="0"/>
              <a:t>の線を引く</a:t>
            </a:r>
            <a:endParaRPr kumimoji="1" lang="en-US" altLang="ja-JP" dirty="0"/>
          </a:p>
          <a:p>
            <a:r>
              <a:rPr kumimoji="1" lang="ja-JP" altLang="en-US" dirty="0"/>
              <a:t>⑥　④～⑤を繰り返す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288463-F3F7-4FB8-9A03-DE040B25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83" y="792035"/>
            <a:ext cx="185763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3120EB0-EC13-491D-BC91-AD0407CB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9" y="323454"/>
            <a:ext cx="3321296" cy="39120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4E3817B-1E3D-4851-BD02-748ED1CA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" y="4235494"/>
            <a:ext cx="3321296" cy="37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472644-8A5C-4FA4-BD2E-4436A0CA43FD}"/>
              </a:ext>
            </a:extLst>
          </p:cNvPr>
          <p:cNvSpPr txBox="1"/>
          <p:nvPr/>
        </p:nvSpPr>
        <p:spPr>
          <a:xfrm>
            <a:off x="139700" y="1778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課題２　課題１の結果をそのまま使って、繰り返しに改める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55C3759-FF1D-4B94-8447-CC238D74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76" y="646331"/>
            <a:ext cx="3743847" cy="420111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07DB218-9160-438A-BCDC-CFEA44A1003B}"/>
              </a:ext>
            </a:extLst>
          </p:cNvPr>
          <p:cNvSpPr/>
          <p:nvPr/>
        </p:nvSpPr>
        <p:spPr>
          <a:xfrm>
            <a:off x="1346200" y="1397000"/>
            <a:ext cx="2082800" cy="30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AC7DCA-76CA-4789-92FB-18F6F3CD8A6B}"/>
              </a:ext>
            </a:extLst>
          </p:cNvPr>
          <p:cNvSpPr txBox="1"/>
          <p:nvPr/>
        </p:nvSpPr>
        <p:spPr>
          <a:xfrm>
            <a:off x="3581400" y="27051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ここは</a:t>
            </a:r>
            <a:r>
              <a:rPr kumimoji="1" lang="en-US" altLang="ja-JP" b="1" dirty="0">
                <a:solidFill>
                  <a:srgbClr val="FF0000"/>
                </a:solidFill>
              </a:rPr>
              <a:t>4</a:t>
            </a:r>
            <a:r>
              <a:rPr kumimoji="1" lang="ja-JP" altLang="en-US" b="1" dirty="0">
                <a:solidFill>
                  <a:srgbClr val="FF0000"/>
                </a:solidFill>
              </a:rPr>
              <a:t>回繰り返さている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8BE365-98E5-4DE6-A027-A61FAA0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82" y="5041901"/>
            <a:ext cx="2943636" cy="2067213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30EBFFD-FA69-457E-9F25-3AB80D662185}"/>
              </a:ext>
            </a:extLst>
          </p:cNvPr>
          <p:cNvSpPr/>
          <p:nvPr/>
        </p:nvSpPr>
        <p:spPr>
          <a:xfrm>
            <a:off x="1346200" y="5765800"/>
            <a:ext cx="2717800" cy="419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CE95F9-4E65-4F8A-AC0E-B9AF6CC4FC7F}"/>
              </a:ext>
            </a:extLst>
          </p:cNvPr>
          <p:cNvSpPr txBox="1"/>
          <p:nvPr/>
        </p:nvSpPr>
        <p:spPr>
          <a:xfrm>
            <a:off x="4076700" y="5723866"/>
            <a:ext cx="287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for</a:t>
            </a:r>
            <a:r>
              <a:rPr kumimoji="1" lang="ja-JP" altLang="en-US" b="1" dirty="0">
                <a:solidFill>
                  <a:srgbClr val="FF0000"/>
                </a:solidFill>
              </a:rPr>
              <a:t>文を使って、まとめることができる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3388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92BF97-7D4B-4B30-978E-E5F5E6B689F3}"/>
              </a:ext>
            </a:extLst>
          </p:cNvPr>
          <p:cNvSpPr txBox="1"/>
          <p:nvPr/>
        </p:nvSpPr>
        <p:spPr>
          <a:xfrm>
            <a:off x="139700" y="177800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課題２　正</a:t>
            </a:r>
            <a:r>
              <a:rPr kumimoji="1" lang="en-US" altLang="ja-JP" dirty="0"/>
              <a:t>N</a:t>
            </a:r>
            <a:r>
              <a:rPr kumimoji="1" lang="ja-JP" altLang="en-US" dirty="0"/>
              <a:t>角形を描画する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A8D0B13-2609-4B26-9CCD-1724598C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0" y="580416"/>
            <a:ext cx="4086580" cy="351262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F68193-D11F-4BCA-80B0-50FBB75BBD56}"/>
              </a:ext>
            </a:extLst>
          </p:cNvPr>
          <p:cNvSpPr txBox="1"/>
          <p:nvPr/>
        </p:nvSpPr>
        <p:spPr>
          <a:xfrm>
            <a:off x="4373880" y="1356360"/>
            <a:ext cx="25679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正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角形の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を入力する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内角の和は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180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＊（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N-2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）</a:t>
            </a:r>
            <a:br>
              <a:rPr kumimoji="1" lang="en-US" altLang="ja-JP" sz="1200" b="1" dirty="0">
                <a:solidFill>
                  <a:srgbClr val="FF0000"/>
                </a:solidFill>
              </a:rPr>
            </a:br>
            <a:r>
              <a:rPr kumimoji="1" lang="ja-JP" altLang="en-US" sz="1200" b="1" dirty="0">
                <a:solidFill>
                  <a:srgbClr val="FF0000"/>
                </a:solidFill>
              </a:rPr>
              <a:t>ただし、ｎは文字列の為、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int(N)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で整数化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書き出し位置の移動まで、線を引かない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書き出し位置まで移動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ペンを下して書き始める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en-US" altLang="ja-JP" sz="12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角形は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会の繰り返し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回転角は、内角の角度にする</a:t>
            </a:r>
            <a:endParaRPr kumimoji="1" lang="en-US" altLang="ja-JP" sz="1200" b="1" dirty="0">
              <a:solidFill>
                <a:srgbClr val="FF0000"/>
              </a:solidFill>
            </a:endParaRPr>
          </a:p>
          <a:p>
            <a:r>
              <a:rPr kumimoji="1" lang="ja-JP" altLang="en-US" sz="1200" b="1" dirty="0">
                <a:solidFill>
                  <a:srgbClr val="FF0000"/>
                </a:solidFill>
              </a:rPr>
              <a:t>正多角形は半径が大きくなるため、半径を小さくしている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C3CF84-8875-4CA8-BE04-34E2A90C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0" y="4152596"/>
            <a:ext cx="3095980" cy="16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230</Words>
  <Application>Microsoft Office PowerPoint</Application>
  <PresentationFormat>A4 210 x 297 mm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5</cp:revision>
  <dcterms:created xsi:type="dcterms:W3CDTF">2023-09-13T00:50:49Z</dcterms:created>
  <dcterms:modified xsi:type="dcterms:W3CDTF">2023-09-13T01:45:05Z</dcterms:modified>
</cp:coreProperties>
</file>