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759" autoAdjust="0"/>
    <p:restoredTop sz="94660"/>
  </p:normalViewPr>
  <p:slideViewPr>
    <p:cSldViewPr snapToGrid="0">
      <p:cViewPr>
        <p:scale>
          <a:sx n="100" d="100"/>
          <a:sy n="100" d="100"/>
        </p:scale>
        <p:origin x="7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6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0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18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8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8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69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2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5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21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88974-FBFF-4487-A478-110593F8E3C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5995-5B80-4E9C-BE39-EC7E3AA1F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68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F33BE73-365D-4BDA-AA4E-361B59A1D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4" y="531257"/>
            <a:ext cx="1552792" cy="181952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163CE19-AC7F-434C-9DB6-AA7AD1009AC3}"/>
              </a:ext>
            </a:extLst>
          </p:cNvPr>
          <p:cNvSpPr txBox="1"/>
          <p:nvPr/>
        </p:nvSpPr>
        <p:spPr>
          <a:xfrm>
            <a:off x="180975" y="161925"/>
            <a:ext cx="6515100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§</a:t>
            </a:r>
            <a:r>
              <a:rPr kumimoji="1" lang="ja-JP" altLang="en-US" dirty="0"/>
              <a:t>画面の調整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０が押された時の処理を追加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０，</a:t>
            </a:r>
            <a:r>
              <a:rPr kumimoji="1" lang="en-US" altLang="ja-JP" dirty="0"/>
              <a:t>C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＋、＝のボタンを追加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clear()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plus()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eq()</a:t>
            </a:r>
            <a:r>
              <a:rPr kumimoji="1" lang="ja-JP" altLang="en-US" dirty="0"/>
              <a:t>の処理関数を追加する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ジオメトリマネージャで、上記の電卓の配置に設定する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5EC569-6641-48CF-AE1D-C0306E236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54" y="2546471"/>
            <a:ext cx="3429479" cy="11241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153D668-01B3-4EA4-A16F-6512E7D29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94" y="4132243"/>
            <a:ext cx="5229955" cy="13527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4FC066-8904-4C5F-B15B-72D9FB615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94" y="6114850"/>
            <a:ext cx="3162741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5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9275A9-DDAE-416D-A0A5-F7C3650761B4}"/>
              </a:ext>
            </a:extLst>
          </p:cNvPr>
          <p:cNvSpPr txBox="1"/>
          <p:nvPr/>
        </p:nvSpPr>
        <p:spPr>
          <a:xfrm>
            <a:off x="180975" y="161925"/>
            <a:ext cx="65151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§</a:t>
            </a:r>
            <a:r>
              <a:rPr kumimoji="1" lang="ja-JP" altLang="en-US" dirty="0"/>
              <a:t>画面の調整</a:t>
            </a:r>
            <a:endParaRPr kumimoji="1" lang="en-US" altLang="ja-JP" dirty="0"/>
          </a:p>
          <a:p>
            <a:r>
              <a:rPr kumimoji="1" lang="ja-JP" altLang="en-US" dirty="0"/>
              <a:t>　ジオメトリマネージャで、上記の電卓の配置に設定する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0</a:t>
            </a:r>
            <a:r>
              <a:rPr kumimoji="1" lang="ja-JP" altLang="en-US" dirty="0"/>
              <a:t>行目の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列目に「</a:t>
            </a:r>
            <a:r>
              <a:rPr kumimoji="1" lang="en-US" altLang="ja-JP" dirty="0"/>
              <a:t>C</a:t>
            </a:r>
            <a:r>
              <a:rPr kumimoji="1" lang="ja-JP" altLang="en-US" dirty="0"/>
              <a:t>」をボタン</a:t>
            </a:r>
            <a:r>
              <a:rPr kumimoji="1" lang="en-US" altLang="ja-JP" dirty="0" err="1"/>
              <a:t>bc</a:t>
            </a:r>
            <a:r>
              <a:rPr kumimoji="1" lang="ja-JP" altLang="en-US" dirty="0"/>
              <a:t>を配置する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＃数値を表示する画面を生成して貼り付ける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Entry()</a:t>
            </a:r>
            <a:r>
              <a:rPr kumimoji="1" lang="ja-JP" altLang="en-US" dirty="0"/>
              <a:t>関数で、表示部分部品（テキストボックス）を作る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grid()</a:t>
            </a:r>
            <a:r>
              <a:rPr kumimoji="1" lang="ja-JP" altLang="en-US" dirty="0"/>
              <a:t>関数で割り当てる。</a:t>
            </a:r>
            <a:r>
              <a:rPr kumimoji="1" lang="en-US" altLang="ja-JP" dirty="0" err="1"/>
              <a:t>columnspan</a:t>
            </a:r>
            <a:r>
              <a:rPr kumimoji="1" lang="ja-JP" altLang="en-US" dirty="0"/>
              <a:t>は横長にする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B7236F8-FB4F-4F70-90F5-02028B38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67" y="1132426"/>
            <a:ext cx="3553321" cy="217200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CC1F06B-35EE-4CFB-B0D4-77CF6941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67" y="3750702"/>
            <a:ext cx="529663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3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039A0C-314E-4194-8946-1508BAD5F4FE}"/>
              </a:ext>
            </a:extLst>
          </p:cNvPr>
          <p:cNvSpPr txBox="1"/>
          <p:nvPr/>
        </p:nvSpPr>
        <p:spPr>
          <a:xfrm>
            <a:off x="180975" y="161925"/>
            <a:ext cx="65151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§</a:t>
            </a:r>
            <a:r>
              <a:rPr kumimoji="1" lang="ja-JP" altLang="en-US" dirty="0"/>
              <a:t>処理を実装する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key1()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key0()</a:t>
            </a:r>
            <a:r>
              <a:rPr kumimoji="1" lang="ja-JP" altLang="en-US" dirty="0" err="1"/>
              <a:t>までの</a:t>
            </a:r>
            <a:r>
              <a:rPr kumimoji="1" lang="ja-JP" altLang="en-US" dirty="0"/>
              <a:t>ボタンで数字が入力する</a:t>
            </a:r>
            <a:endParaRPr kumimoji="1" lang="en-US" altLang="ja-JP" dirty="0"/>
          </a:p>
          <a:p>
            <a:r>
              <a:rPr kumimoji="1" lang="ja-JP" altLang="en-US" dirty="0"/>
              <a:t>　各メソッドの中の関数を</a:t>
            </a:r>
            <a:endParaRPr kumimoji="1" lang="en-US" altLang="ja-JP" dirty="0"/>
          </a:p>
          <a:p>
            <a:r>
              <a:rPr kumimoji="1" lang="ja-JP" altLang="en-US" dirty="0"/>
              <a:t>　　　</a:t>
            </a:r>
            <a:r>
              <a:rPr kumimoji="1" lang="en-US" altLang="ja-JP" dirty="0"/>
              <a:t>key0()</a:t>
            </a:r>
            <a:r>
              <a:rPr kumimoji="1" lang="ja-JP" altLang="en-US" dirty="0"/>
              <a:t>　→　</a:t>
            </a:r>
            <a:r>
              <a:rPr kumimoji="1" lang="en-US" altLang="ja-JP" dirty="0"/>
              <a:t>key(1)</a:t>
            </a:r>
            <a:r>
              <a:rPr kumimoji="1" lang="ja-JP" altLang="en-US" dirty="0"/>
              <a:t>に置き換える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数字ｎが押された時は、今までの数を</a:t>
            </a:r>
            <a:r>
              <a:rPr kumimoji="1" lang="en-US" altLang="ja-JP" dirty="0"/>
              <a:t>10</a:t>
            </a:r>
            <a:r>
              <a:rPr kumimoji="1" lang="ja-JP" altLang="en-US" dirty="0"/>
              <a:t>倍して、ｎを足す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数字が変更された時の画面の書き直しを行う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0</a:t>
            </a:r>
            <a:r>
              <a:rPr kumimoji="1" lang="ja-JP" altLang="en-US" dirty="0"/>
              <a:t>から９までのボタンで、画面が書きかえられれば、</a:t>
            </a:r>
            <a:r>
              <a:rPr kumimoji="1" lang="en-US" altLang="ja-JP" dirty="0"/>
              <a:t>OK</a:t>
            </a:r>
          </a:p>
          <a:p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B3854D2-0162-47AF-95E7-3A3B6592C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76" y="1452490"/>
            <a:ext cx="3200847" cy="103837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377A8E3-F0B8-4D1E-93AE-C76449EB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89" y="3047020"/>
            <a:ext cx="5344271" cy="109552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B3CF2D8-F9B4-4961-AD52-25060CE5B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28" y="4698708"/>
            <a:ext cx="3724795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204</Words>
  <Application>Microsoft Office PowerPoint</Application>
  <PresentationFormat>A4 210 x 297 mm</PresentationFormat>
  <Paragraphs>76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5</cp:revision>
  <dcterms:created xsi:type="dcterms:W3CDTF">2023-10-11T00:45:40Z</dcterms:created>
  <dcterms:modified xsi:type="dcterms:W3CDTF">2023-10-11T01:26:35Z</dcterms:modified>
</cp:coreProperties>
</file>