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52A6615-5E4B-4752-B12A-4E8AF2825B4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1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41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896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90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272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30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31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577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3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53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11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75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64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74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11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4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2A6615-5E4B-4752-B12A-4E8AF2825B4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47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2775"/>
            <a:ext cx="12191999" cy="520192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066326" y="3615355"/>
            <a:ext cx="43929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cap="all" dirty="0">
                <a:solidFill>
                  <a:srgbClr val="C00000"/>
                </a:solidFill>
              </a:rPr>
              <a:t>ENJOY THE BEST AUTHENTIC KOREAN CUISINE AT </a:t>
            </a:r>
            <a:r>
              <a:rPr lang="en-US" altLang="ja-JP" sz="1600" b="1" cap="all" dirty="0" smtClean="0">
                <a:solidFill>
                  <a:srgbClr val="C00000"/>
                </a:solidFill>
              </a:rPr>
              <a:t>K-TOWN</a:t>
            </a:r>
            <a:r>
              <a:rPr lang="en-US" altLang="ja-JP" sz="1600" b="1" cap="all" dirty="0">
                <a:solidFill>
                  <a:srgbClr val="C00000"/>
                </a:solidFill>
              </a:rPr>
              <a:t>!</a:t>
            </a:r>
          </a:p>
          <a:p>
            <a:r>
              <a:rPr lang="en-US" altLang="ja-JP" sz="1600" b="1" dirty="0">
                <a:solidFill>
                  <a:srgbClr val="C00000"/>
                </a:solidFill>
              </a:rPr>
              <a:t>We serve the University City, Philadelphia area with the best Korean dishes. Our restaurant offers </a:t>
            </a:r>
            <a:r>
              <a:rPr lang="en-US" altLang="ja-JP" sz="1600" b="1" dirty="0" err="1">
                <a:solidFill>
                  <a:srgbClr val="C00000"/>
                </a:solidFill>
              </a:rPr>
              <a:t>bibimbap</a:t>
            </a:r>
            <a:r>
              <a:rPr lang="en-US" altLang="ja-JP" sz="1600" b="1" dirty="0">
                <a:solidFill>
                  <a:srgbClr val="C00000"/>
                </a:solidFill>
              </a:rPr>
              <a:t>, various hot pots, barbecue meats, chicken dishes, and </a:t>
            </a:r>
            <a:r>
              <a:rPr lang="en-US" altLang="ja-JP" sz="1600" b="1" dirty="0" err="1">
                <a:solidFill>
                  <a:srgbClr val="C00000"/>
                </a:solidFill>
              </a:rPr>
              <a:t>potstickers</a:t>
            </a:r>
            <a:r>
              <a:rPr lang="en-US" altLang="ja-JP" sz="1600" b="1" dirty="0">
                <a:solidFill>
                  <a:srgbClr val="C00000"/>
                </a:solidFill>
              </a:rPr>
              <a:t>. Served with rice and side dishes. A selection of K-pop music completes the atmosphere in our restaurant.</a:t>
            </a:r>
            <a:br>
              <a:rPr lang="en-US" altLang="ja-JP" sz="1600" b="1" dirty="0">
                <a:solidFill>
                  <a:srgbClr val="C00000"/>
                </a:solidFill>
              </a:rPr>
            </a:br>
            <a:r>
              <a:rPr lang="en-US" altLang="ja-JP" sz="1600" b="1" dirty="0">
                <a:solidFill>
                  <a:srgbClr val="C00000"/>
                </a:solidFill>
              </a:rPr>
              <a:t>We offer dine-in service and takeout. We hope to see you soon.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262809" y="140789"/>
            <a:ext cx="1214846" cy="298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Home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477655" y="140789"/>
            <a:ext cx="1185805" cy="298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About us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561872" y="140789"/>
            <a:ext cx="1097280" cy="298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Menu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59152" y="140789"/>
            <a:ext cx="1029051" cy="298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Gallery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688202" y="140789"/>
            <a:ext cx="1139383" cy="298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Contact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439673"/>
            <a:ext cx="12192000" cy="11131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b="1" i="1" u="sng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ja-JP" sz="4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K-TOWN</a:t>
            </a:r>
            <a:endParaRPr lang="en-US" altLang="ja-JP" sz="4400" b="1" u="sng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29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2523" y="5385447"/>
            <a:ext cx="5721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latin typeface="Bahnschrift SemiLight SemiConde" panose="020B0502040204020203" pitchFamily="34" charset="0"/>
              </a:rPr>
              <a:t>1.Bibimbap</a:t>
            </a:r>
            <a:r>
              <a:rPr lang="en-US" altLang="ja-JP" dirty="0" smtClean="0">
                <a:latin typeface="Bahnschrift SemiLight SemiConde" panose="020B0502040204020203" pitchFamily="34" charset="0"/>
              </a:rPr>
              <a:t> </a:t>
            </a:r>
            <a:r>
              <a:rPr lang="en-US" altLang="ja-JP" dirty="0">
                <a:latin typeface="Bahnschrift SemiLight SemiConde" panose="020B0502040204020203" pitchFamily="34" charset="0"/>
              </a:rPr>
              <a:t>(mixed rice)</a:t>
            </a:r>
          </a:p>
          <a:p>
            <a:endParaRPr lang="en-US" altLang="ja-JP" dirty="0">
              <a:latin typeface="Bahnschrift SemiLight SemiConde" panose="020B0502040204020203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flipH="1">
            <a:off x="4140925" y="5385447"/>
            <a:ext cx="4516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ja-JP" b="1" dirty="0" smtClean="0">
                <a:latin typeface="Bahnschrift SemiLight SemiConde" panose="020B0502040204020203" pitchFamily="34" charset="0"/>
              </a:rPr>
              <a:t>2.Tteokbokki</a:t>
            </a:r>
            <a:endParaRPr lang="en-US" altLang="ja-JP" dirty="0">
              <a:latin typeface="Bahnschrift SemiLight SemiConde" panose="020B0502040204020203" pitchFamily="34" charset="0"/>
            </a:endParaRPr>
          </a:p>
          <a:p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683725" y="836023"/>
            <a:ext cx="914401" cy="235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Home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598126" y="836024"/>
            <a:ext cx="1188720" cy="2351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About Us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786845" y="836024"/>
            <a:ext cx="914401" cy="2351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Menu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701247" y="836023"/>
            <a:ext cx="966650" cy="2351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Gallery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667897" y="836022"/>
            <a:ext cx="914401" cy="235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Contact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063345" y="5847112"/>
            <a:ext cx="6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46" y="1277051"/>
            <a:ext cx="3718163" cy="405259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7777450" y="5362053"/>
            <a:ext cx="344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latin typeface="Bahnschrift SemiLight SemiConde" panose="020B0502040204020203" pitchFamily="34" charset="0"/>
              </a:rPr>
              <a:t>3.Chapchae(Stir fried noodles)</a:t>
            </a:r>
            <a:endParaRPr kumimoji="1" lang="ja-JP" altLang="en-US" b="1" dirty="0">
              <a:latin typeface="Bahnschrift SemiLight SemiConde" panose="020B0502040204020203" pitchFamily="34" charset="0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24" y="1277051"/>
            <a:ext cx="3390554" cy="405259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5" y="1277050"/>
            <a:ext cx="3526972" cy="405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9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3797" y="5043233"/>
            <a:ext cx="2566728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1" dirty="0">
                <a:solidFill>
                  <a:srgbClr val="222222"/>
                </a:solidFill>
                <a:latin typeface="Bahnschrift SemiLight SemiConde" panose="020B0502040204020203" pitchFamily="34" charset="0"/>
                <a:ea typeface="proximo-nova"/>
              </a:rPr>
              <a:t>4</a:t>
            </a:r>
            <a:r>
              <a:rPr kumimoji="0" lang="en-US" altLang="ja-JP" sz="1600" b="1" dirty="0" smtClean="0">
                <a:solidFill>
                  <a:srgbClr val="222222"/>
                </a:solidFill>
                <a:latin typeface="Bahnschrift SemiLight SemiConde" panose="020B0502040204020203" pitchFamily="34" charset="0"/>
                <a:ea typeface="proximo-nova"/>
              </a:rPr>
              <a:t>.</a:t>
            </a:r>
            <a:r>
              <a:rPr kumimoji="0" lang="ja-JP" altLang="ja-JP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Bahnschrift SemiLight SemiConde" panose="020B0502040204020203" pitchFamily="34" charset="0"/>
                <a:ea typeface="proximo-nova"/>
              </a:rPr>
              <a:t> Pork Bulgogi (Daeji Bulgogi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SemiLight SemiConde" panose="020B0502040204020203" pitchFamily="34" charset="0"/>
              <a:ea typeface="proximo-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ja-JP" altLang="ja-JP" sz="57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57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305300" y="5015750"/>
            <a:ext cx="406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222222"/>
                </a:solidFill>
                <a:latin typeface="Bahnschrift SemiLight SemiConde" panose="020B0502040204020203" pitchFamily="34" charset="0"/>
              </a:rPr>
              <a:t>5</a:t>
            </a:r>
            <a:r>
              <a:rPr lang="en-US" altLang="ja-JP" b="1" dirty="0" smtClean="0">
                <a:solidFill>
                  <a:srgbClr val="222222"/>
                </a:solidFill>
                <a:latin typeface="Bahnschrift SemiLight SemiConde" panose="020B0502040204020203" pitchFamily="34" charset="0"/>
              </a:rPr>
              <a:t>.</a:t>
            </a:r>
            <a:r>
              <a:rPr lang="en-US" altLang="ja-JP" b="1" i="0" dirty="0" smtClean="0">
                <a:solidFill>
                  <a:srgbClr val="222222"/>
                </a:solidFill>
                <a:effectLst/>
                <a:latin typeface="Bahnschrift SemiLight SemiConde" panose="020B0502040204020203" pitchFamily="34" charset="0"/>
              </a:rPr>
              <a:t> Chili Pickled Cabbage (Kimchi </a:t>
            </a:r>
            <a:r>
              <a:rPr lang="en-US" altLang="ko-KR" b="1" i="0" dirty="0" smtClean="0">
                <a:solidFill>
                  <a:srgbClr val="222222"/>
                </a:solidFill>
                <a:effectLst/>
                <a:latin typeface="Bahnschrift SemiLight SemiConde" panose="020B0502040204020203" pitchFamily="34" charset="0"/>
              </a:rPr>
              <a:t>)</a:t>
            </a:r>
          </a:p>
          <a:p>
            <a:endParaRPr lang="en-US" altLang="ja-JP" b="0" i="0" dirty="0" smtClean="0">
              <a:effectLst/>
              <a:latin typeface="Bahnschrift SemiLight SemiConde" panose="020B0502040204020203" pitchFamily="34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207657" y="820056"/>
            <a:ext cx="943429" cy="2685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Home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151085" y="820055"/>
            <a:ext cx="1175657" cy="2685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About us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12114" y="820052"/>
            <a:ext cx="1175657" cy="2685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Gallery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295243" y="820052"/>
            <a:ext cx="1074057" cy="2685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Contact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326742" y="820052"/>
            <a:ext cx="885373" cy="2685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Menu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207656" y="820054"/>
            <a:ext cx="943429" cy="2685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Home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08" y="1277255"/>
            <a:ext cx="3467002" cy="364744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 flipH="1">
            <a:off x="8085908" y="5043233"/>
            <a:ext cx="222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latin typeface="Bahnschrift SemiLight SemiConde" panose="020B0502040204020203" pitchFamily="34" charset="0"/>
              </a:rPr>
              <a:t>6.Donkkaseu(Pork cutlet)</a:t>
            </a:r>
            <a:endParaRPr kumimoji="1" lang="ja-JP" altLang="en-US" b="1" dirty="0">
              <a:latin typeface="Bahnschrift SemiLight SemiConde" panose="020B0502040204020203" pitchFamily="34" charset="0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20" y="1277255"/>
            <a:ext cx="3660979" cy="364744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33" y="1277254"/>
            <a:ext cx="3461657" cy="36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31157" y="5084919"/>
            <a:ext cx="482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222222"/>
                </a:solidFill>
                <a:latin typeface="Bahnschrift SemiLight SemiConde" panose="020B0502040204020203" pitchFamily="34" charset="0"/>
              </a:rPr>
              <a:t>7</a:t>
            </a:r>
            <a:r>
              <a:rPr lang="en-US" altLang="ja-JP" b="1" i="0" dirty="0" smtClean="0">
                <a:solidFill>
                  <a:srgbClr val="222222"/>
                </a:solidFill>
                <a:effectLst/>
                <a:latin typeface="Bahnschrift SemiLight SemiConde" panose="020B0502040204020203" pitchFamily="34" charset="0"/>
              </a:rPr>
              <a:t>. Korean Egg Roll</a:t>
            </a:r>
          </a:p>
          <a:p>
            <a:endParaRPr lang="en-US" altLang="ko-KR" b="1" i="0" dirty="0" smtClean="0">
              <a:solidFill>
                <a:srgbClr val="222222"/>
              </a:solidFill>
              <a:effectLst/>
              <a:latin typeface="Bahnschrift SemiLight SemiConde" panose="020B0502040204020203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269120" y="5075318"/>
            <a:ext cx="3644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222222"/>
                </a:solidFill>
                <a:latin typeface="Bahnschrift SemiLight SemiConde" panose="020B0502040204020203" pitchFamily="34" charset="0"/>
              </a:rPr>
              <a:t>8</a:t>
            </a:r>
            <a:r>
              <a:rPr lang="en-US" altLang="ja-JP" b="1" i="0" dirty="0" smtClean="0">
                <a:solidFill>
                  <a:srgbClr val="222222"/>
                </a:solidFill>
                <a:effectLst/>
                <a:latin typeface="Bahnschrift SemiLight SemiConde" panose="020B0502040204020203" pitchFamily="34" charset="0"/>
              </a:rPr>
              <a:t>. Kimchi Stew</a:t>
            </a:r>
            <a:endParaRPr lang="en-US" altLang="ja-JP" b="0" i="0" dirty="0" smtClean="0">
              <a:effectLst/>
              <a:latin typeface="Bahnschrift SemiLight SemiConde" panose="020B0502040204020203" pitchFamily="34" charset="0"/>
            </a:endParaRPr>
          </a:p>
          <a:p>
            <a:endParaRPr lang="en-US" altLang="ja-JP" b="0" i="0" dirty="0">
              <a:effectLst/>
              <a:latin typeface="Bahnschrift SemiLight SemiConde" panose="020B0502040204020203" pitchFamily="34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280228" y="843367"/>
            <a:ext cx="1088571" cy="2887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Home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376962" y="843367"/>
            <a:ext cx="1582058" cy="288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About us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773054" y="843367"/>
            <a:ext cx="957943" cy="288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Menu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730997" y="843367"/>
            <a:ext cx="957943" cy="288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Gallery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688940" y="843367"/>
            <a:ext cx="941614" cy="288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Contact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844" y="1291769"/>
            <a:ext cx="3491265" cy="3633493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 flipH="1">
            <a:off x="7951844" y="5084918"/>
            <a:ext cx="310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latin typeface="Bahnschrift SemiLight SemiConde" panose="020B0502040204020203" pitchFamily="34" charset="0"/>
              </a:rPr>
              <a:t>9.Bindaettok(Mung bean paste)</a:t>
            </a:r>
            <a:endParaRPr kumimoji="1" lang="ja-JP" altLang="en-US" b="1" dirty="0">
              <a:latin typeface="Bahnschrift SemiLight SemiConde" panose="020B0502040204020203" pitchFamily="34" charset="0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56" y="1291769"/>
            <a:ext cx="3362862" cy="363349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120" y="1291440"/>
            <a:ext cx="3523579" cy="36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309</TotalTime>
  <Words>129</Words>
  <Application>Microsoft Office PowerPoint</Application>
  <PresentationFormat>ワイド画面</PresentationFormat>
  <Paragraphs>38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바탕</vt:lpstr>
      <vt:lpstr>ＭＳ Ｐゴシック</vt:lpstr>
      <vt:lpstr>ＭＳ Ｐ明朝</vt:lpstr>
      <vt:lpstr>proximo-nova</vt:lpstr>
      <vt:lpstr>Arial</vt:lpstr>
      <vt:lpstr>Bahnschrift SemiLight SemiConde</vt:lpstr>
      <vt:lpstr>Garamond</vt:lpstr>
      <vt:lpstr>オーガニック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gakusei</dc:creator>
  <cp:lastModifiedBy>学生</cp:lastModifiedBy>
  <cp:revision>26</cp:revision>
  <dcterms:created xsi:type="dcterms:W3CDTF">2019-09-19T04:57:54Z</dcterms:created>
  <dcterms:modified xsi:type="dcterms:W3CDTF">2019-11-07T07:23:37Z</dcterms:modified>
</cp:coreProperties>
</file>