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660"/>
  </p:normalViewPr>
  <p:slideViewPr>
    <p:cSldViewPr snapToGrid="0">
      <p:cViewPr>
        <p:scale>
          <a:sx n="75" d="100"/>
          <a:sy n="75" d="100"/>
        </p:scale>
        <p:origin x="39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04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152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862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57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6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31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61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534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88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8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9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E0F5-F4F9-4924-BEAF-32BBC9EF1462}" type="datetimeFigureOut">
              <a:rPr kumimoji="1" lang="ja-JP" altLang="en-US" smtClean="0"/>
              <a:t>2019/10/24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820A-9EFA-428B-8B37-F317B28A810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000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243408" y="1108364"/>
            <a:ext cx="2154919" cy="637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u="sng" dirty="0" smtClean="0">
                <a:solidFill>
                  <a:schemeClr val="accent5"/>
                </a:solidFill>
                <a:cs typeface="Arial" panose="020B0604020202020204" pitchFamily="34" charset="0"/>
              </a:rPr>
              <a:t>About</a:t>
            </a:r>
          </a:p>
          <a:p>
            <a:pPr algn="ctr"/>
            <a:r>
              <a:rPr kumimoji="1" lang="ja-JP" altLang="en-US" b="1" u="sng" dirty="0" smtClean="0">
                <a:solidFill>
                  <a:schemeClr val="accent5"/>
                </a:solidFill>
                <a:cs typeface="Arial" panose="020B0604020202020204" pitchFamily="34" charset="0"/>
              </a:rPr>
              <a:t>フォーについて</a:t>
            </a:r>
            <a:endParaRPr kumimoji="1" lang="ja-JP" altLang="en-US" b="1" u="sng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59782" y="1108364"/>
            <a:ext cx="1804287" cy="637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</a:rPr>
              <a:t>News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</a:rPr>
              <a:t>ニュース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064069" y="1108364"/>
            <a:ext cx="1690367" cy="637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u="sng" dirty="0" smtClean="0">
                <a:solidFill>
                  <a:schemeClr val="accent5"/>
                </a:solidFill>
              </a:rPr>
              <a:t>Contact</a:t>
            </a:r>
          </a:p>
          <a:p>
            <a:pPr algn="ctr"/>
            <a:r>
              <a:rPr lang="ja-JP" altLang="en-US" b="1" u="sng" dirty="0" smtClean="0">
                <a:solidFill>
                  <a:schemeClr val="accent5"/>
                </a:solidFill>
              </a:rPr>
              <a:t>お</a:t>
            </a:r>
            <a:r>
              <a:rPr lang="ja-JP" altLang="en-US" b="1" u="sng" dirty="0">
                <a:solidFill>
                  <a:schemeClr val="accent5"/>
                </a:solidFill>
              </a:rPr>
              <a:t>問い合わせ</a:t>
            </a:r>
            <a:endParaRPr lang="en-US" altLang="ja-JP" b="1" u="sng" dirty="0">
              <a:solidFill>
                <a:schemeClr val="accent5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6" y="552953"/>
            <a:ext cx="3230227" cy="174812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2219177"/>
            <a:ext cx="11546006" cy="500422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4093389" y="1263212"/>
            <a:ext cx="1119116" cy="327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u="sng" dirty="0" smtClean="0">
                <a:ln>
                  <a:solidFill>
                    <a:srgbClr val="0070C0"/>
                  </a:solidFill>
                </a:ln>
              </a:rPr>
              <a:t>Menu</a:t>
            </a:r>
          </a:p>
          <a:p>
            <a:pPr algn="ctr"/>
            <a:r>
              <a:rPr lang="ja-JP" altLang="en-US" u="sng" dirty="0" smtClean="0">
                <a:ln>
                  <a:solidFill>
                    <a:srgbClr val="0070C0"/>
                  </a:solidFill>
                </a:ln>
              </a:rPr>
              <a:t>メニュー</a:t>
            </a:r>
            <a:endParaRPr lang="en-US" altLang="ja-JP" u="sng" dirty="0" smtClean="0">
              <a:ln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681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336550" y="1593274"/>
            <a:ext cx="5775944" cy="5083404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ベトナム・ハノイで絶大な人気を誇るフォーの名店が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このたび日本に初上陸。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/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現地の人も行列をつくる人気ぶり、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メニューは1種類だけという職人魂。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/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牛や豚骨をじっくり煮込んだ自慢の極上スープ。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ヘルシーな米麺とほやほやの牛肉、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味の決め手はシャキシャキのネギ、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もうお箸を持つ手が止まりません。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/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途中から秘伝のチリソースやライムを入れて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味の変化を楽しむのも本場ならでは。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/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最後の一滴まで飲み干せるやさしい旨味で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お腹もココロも満たされていくことでしょう。</a:t>
            </a:r>
            <a:b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</a:b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 W3"/>
              </a:rPr>
              <a:t>あなたのフォーの常識が、きっとくつがえされるはず</a:t>
            </a:r>
            <a:endParaRPr kumimoji="1" lang="ja-JP" altLang="en-US" sz="1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 rot="10800000" flipV="1">
            <a:off x="3004415" y="733546"/>
            <a:ext cx="5460711" cy="936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b="1" dirty="0" smtClean="0">
                <a:latin typeface="+mj-lt"/>
              </a:rPr>
              <a:t>ABOUT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ja-JP" altLang="en-US" sz="2400" i="1" dirty="0">
                <a:latin typeface="+mj-lt"/>
                <a:cs typeface="Arial" panose="020B0604020202020204" pitchFamily="34" charset="0"/>
              </a:rPr>
              <a:t>フォー</a:t>
            </a:r>
            <a:r>
              <a:rPr kumimoji="1" lang="ja-JP" altLang="en-US" sz="2400" i="1" dirty="0" smtClean="0">
                <a:latin typeface="+mj-lt"/>
                <a:cs typeface="Arial" panose="020B0604020202020204" pitchFamily="34" charset="0"/>
              </a:rPr>
              <a:t>について</a:t>
            </a:r>
            <a:endParaRPr kumimoji="1" lang="ja-JP" altLang="en-US" sz="2400" i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AutoShape 2" descr="http://phothin.co.jp/img/about.svg"/>
          <p:cNvSpPr>
            <a:spLocks noChangeAspect="1" noChangeArrowheads="1"/>
          </p:cNvSpPr>
          <p:nvPr/>
        </p:nvSpPr>
        <p:spPr bwMode="auto">
          <a:xfrm>
            <a:off x="31750" y="-2333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8" name="AutoShape 5" descr="「pho」の画像検索結果"/>
          <p:cNvSpPr>
            <a:spLocks noChangeAspect="1" noChangeArrowheads="1"/>
          </p:cNvSpPr>
          <p:nvPr/>
        </p:nvSpPr>
        <p:spPr bwMode="auto">
          <a:xfrm>
            <a:off x="3841172" y="23650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9" name="AutoShape 7" descr="「pho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0" name="AutoShape 9" descr="「pho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12493" y="1848292"/>
            <a:ext cx="5511469" cy="482838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217389" y="38139"/>
            <a:ext cx="126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u="sng" dirty="0">
                <a:ln>
                  <a:solidFill>
                    <a:srgbClr val="0070C0"/>
                  </a:solidFill>
                </a:ln>
              </a:rPr>
              <a:t>Menu</a:t>
            </a:r>
          </a:p>
          <a:p>
            <a:pPr algn="ctr"/>
            <a:r>
              <a:rPr lang="ja-JP" altLang="en-US" u="sng" dirty="0">
                <a:ln>
                  <a:solidFill>
                    <a:srgbClr val="0070C0"/>
                  </a:solidFill>
                </a:ln>
              </a:rPr>
              <a:t>メニュー</a:t>
            </a:r>
            <a:endParaRPr lang="en-US" altLang="ja-JP" u="sng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612769" y="34845"/>
            <a:ext cx="2050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  <a:cs typeface="Arial" panose="020B0604020202020204" pitchFamily="34" charset="0"/>
              </a:rPr>
              <a:t>About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  <a:cs typeface="Arial" panose="020B0604020202020204" pitchFamily="34" charset="0"/>
              </a:rPr>
              <a:t>フォーについて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561918" y="34845"/>
            <a:ext cx="149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</a:rPr>
              <a:t>News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</a:rPr>
              <a:t>ニュース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9017678" y="7937"/>
            <a:ext cx="1990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</a:rPr>
              <a:t>Contact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</a:rPr>
              <a:t>お問い合わせ</a:t>
            </a:r>
            <a:endParaRPr lang="en-US" altLang="ja-JP" b="1" u="sng" dirty="0">
              <a:solidFill>
                <a:schemeClr val="accent5"/>
              </a:solidFill>
            </a:endParaRPr>
          </a:p>
          <a:p>
            <a:pPr algn="ctr"/>
            <a:endParaRPr lang="en-US" altLang="ja-JP" b="1" u="sng" dirty="0">
              <a:solidFill>
                <a:schemeClr val="accent5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1" y="205610"/>
            <a:ext cx="3002876" cy="16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sz="2800" b="1" dirty="0" smtClean="0"/>
              <a:t>Menu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ja-JP" altLang="en-US" sz="2400" i="1" dirty="0"/>
              <a:t>メニュー</a:t>
            </a:r>
            <a:endParaRPr kumimoji="1" lang="ja-JP" altLang="en-US" sz="2400" i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76679" y="5521193"/>
            <a:ext cx="4577257" cy="1266538"/>
          </a:xfrm>
        </p:spPr>
        <p:txBody>
          <a:bodyPr>
            <a:normAutofit/>
          </a:bodyPr>
          <a:lstStyle/>
          <a:p>
            <a:pPr algn="r">
              <a:buFont typeface="Wingdings" panose="05000000000000000000" pitchFamily="2" charset="2"/>
              <a:buChar char="Ø"/>
            </a:pPr>
            <a:r>
              <a:rPr lang="ja-JP" altLang="en-US" sz="1900" b="1" dirty="0"/>
              <a:t>牛肉のフォー　</a:t>
            </a:r>
            <a:r>
              <a:rPr lang="en-US" altLang="ja-JP" sz="1900" b="1" dirty="0"/>
              <a:t>840</a:t>
            </a:r>
            <a:r>
              <a:rPr lang="ja-JP" altLang="en-US" sz="1900" b="1" dirty="0"/>
              <a:t>円 </a:t>
            </a:r>
            <a:r>
              <a:rPr lang="en-US" altLang="ja-JP" sz="1900" b="1" dirty="0"/>
              <a:t>(</a:t>
            </a:r>
            <a:r>
              <a:rPr lang="ja-JP" altLang="en-US" sz="1900" b="1" dirty="0"/>
              <a:t>大盛り</a:t>
            </a:r>
            <a:r>
              <a:rPr lang="en-US" altLang="ja-JP" sz="1900" b="1" dirty="0"/>
              <a:t>940</a:t>
            </a:r>
            <a:r>
              <a:rPr lang="ja-JP" altLang="en-US" sz="1900" b="1" dirty="0"/>
              <a:t>円</a:t>
            </a:r>
            <a:r>
              <a:rPr lang="en-US" altLang="ja-JP" sz="1900" b="1" dirty="0"/>
              <a:t>)</a:t>
            </a:r>
          </a:p>
          <a:p>
            <a:pPr marL="0" indent="0" algn="r">
              <a:buNone/>
            </a:pPr>
            <a:r>
              <a:rPr lang="ja-JP" altLang="en-US" sz="1700" i="1" dirty="0" smtClean="0"/>
              <a:t>本場</a:t>
            </a:r>
            <a:r>
              <a:rPr lang="ja-JP" altLang="en-US" sz="1700" i="1" dirty="0"/>
              <a:t>の味そのままの絶品フォー</a:t>
            </a:r>
          </a:p>
          <a:p>
            <a:pPr marL="0" indent="0" algn="r">
              <a:buNone/>
            </a:pPr>
            <a:r>
              <a:rPr lang="ja-JP" altLang="en-US" sz="1700" i="1" dirty="0" smtClean="0"/>
              <a:t>　　</a:t>
            </a:r>
            <a:r>
              <a:rPr lang="en-US" altLang="ja-JP" sz="1700" i="1" dirty="0" smtClean="0"/>
              <a:t>※</a:t>
            </a:r>
            <a:r>
              <a:rPr lang="ja-JP" altLang="en-US" sz="1700" i="1" dirty="0" smtClean="0"/>
              <a:t>パクチー</a:t>
            </a:r>
            <a:r>
              <a:rPr lang="ja-JP" altLang="en-US" sz="1700" i="1" dirty="0" err="1" smtClean="0"/>
              <a:t>ｄ</a:t>
            </a:r>
            <a:r>
              <a:rPr lang="ja-JP" altLang="en-US" sz="1700" i="1" dirty="0" smtClean="0"/>
              <a:t>選べます</a:t>
            </a:r>
            <a:endParaRPr lang="ja-JP" altLang="en-US" sz="1700" i="1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06625"/>
            <a:ext cx="4616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ja-JP" altLang="ja-JP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http://phothin.co.jp/img/news.svg"/>
          <p:cNvSpPr>
            <a:spLocks noChangeAspect="1" noChangeArrowheads="1"/>
          </p:cNvSpPr>
          <p:nvPr/>
        </p:nvSpPr>
        <p:spPr bwMode="auto">
          <a:xfrm>
            <a:off x="31750" y="88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76" name="Picture 4" descr="http://phothin.co.jp/img/menu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6" y="1410115"/>
            <a:ext cx="119062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78" y="1571328"/>
            <a:ext cx="10015238" cy="38781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949709" y="-32540"/>
            <a:ext cx="1842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  <a:cs typeface="Arial" panose="020B0604020202020204" pitchFamily="34" charset="0"/>
              </a:rPr>
              <a:t>About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  <a:cs typeface="Arial" panose="020B0604020202020204" pitchFamily="34" charset="0"/>
              </a:rPr>
              <a:t>フォーについて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392942" y="14044"/>
            <a:ext cx="1551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u="sng" dirty="0">
                <a:ln>
                  <a:solidFill>
                    <a:srgbClr val="0070C0"/>
                  </a:solidFill>
                </a:ln>
              </a:rPr>
              <a:t>Menu</a:t>
            </a:r>
          </a:p>
          <a:p>
            <a:pPr algn="ctr"/>
            <a:r>
              <a:rPr lang="ja-JP" altLang="en-US" u="sng" dirty="0">
                <a:ln>
                  <a:solidFill>
                    <a:srgbClr val="0070C0"/>
                  </a:solidFill>
                </a:ln>
              </a:rPr>
              <a:t>メニュー</a:t>
            </a:r>
            <a:endParaRPr lang="en-US" altLang="ja-JP" u="sng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797421" y="-58446"/>
            <a:ext cx="1346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</a:rPr>
              <a:t>News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</a:rPr>
              <a:t>ニュース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981491" y="-65158"/>
            <a:ext cx="1827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</a:rPr>
              <a:t>Contact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</a:rPr>
              <a:t>お問い合わせ</a:t>
            </a:r>
            <a:endParaRPr lang="en-US" altLang="ja-JP" b="1" u="sng" dirty="0">
              <a:solidFill>
                <a:schemeClr val="accent5"/>
              </a:solidFill>
            </a:endParaRPr>
          </a:p>
          <a:p>
            <a:pPr algn="ctr"/>
            <a:endParaRPr lang="ja-JP" altLang="en-US" b="1" u="sng" dirty="0">
              <a:solidFill>
                <a:schemeClr val="accent5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904762" y="5462853"/>
            <a:ext cx="24205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ja-JP" altLang="en-US" b="1" dirty="0" smtClean="0"/>
              <a:t>トッピング</a:t>
            </a:r>
            <a:endParaRPr lang="ja-JP" altLang="en-US" b="1" dirty="0"/>
          </a:p>
          <a:p>
            <a:pPr algn="r"/>
            <a:r>
              <a:rPr lang="ja-JP" altLang="en-US" sz="1600" i="1" dirty="0"/>
              <a:t>パクチー　</a:t>
            </a:r>
            <a:r>
              <a:rPr lang="en-US" altLang="ja-JP" sz="1600" i="1" dirty="0"/>
              <a:t>150</a:t>
            </a:r>
            <a:r>
              <a:rPr lang="ja-JP" altLang="en-US" sz="1600" i="1" dirty="0" smtClean="0"/>
              <a:t>円</a:t>
            </a:r>
            <a:endParaRPr lang="ja-JP" altLang="en-US" sz="1600" i="1" dirty="0"/>
          </a:p>
          <a:p>
            <a:pPr algn="r"/>
            <a:r>
              <a:rPr lang="ja-JP" altLang="en-US" sz="1600" i="1" dirty="0"/>
              <a:t>たまご　</a:t>
            </a:r>
            <a:r>
              <a:rPr lang="en-US" altLang="ja-JP" sz="1600" i="1" dirty="0"/>
              <a:t>60</a:t>
            </a:r>
            <a:r>
              <a:rPr lang="ja-JP" altLang="en-US" sz="1600" i="1" dirty="0"/>
              <a:t>円</a:t>
            </a:r>
          </a:p>
          <a:p>
            <a:pPr algn="r"/>
            <a:r>
              <a:rPr lang="ja-JP" altLang="en-US" sz="1600" i="1" dirty="0"/>
              <a:t>ライム　</a:t>
            </a:r>
            <a:r>
              <a:rPr lang="en-US" altLang="ja-JP" sz="1600" i="1" dirty="0"/>
              <a:t>0</a:t>
            </a:r>
            <a:r>
              <a:rPr lang="ja-JP" altLang="en-US" sz="1600" i="1" dirty="0"/>
              <a:t>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9553433" y="5462853"/>
            <a:ext cx="2638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ja-JP" altLang="en-US" b="1" dirty="0"/>
              <a:t>トッピングソース</a:t>
            </a:r>
          </a:p>
          <a:p>
            <a:pPr algn="r"/>
            <a:r>
              <a:rPr lang="ja-JP" altLang="en-US" dirty="0"/>
              <a:t>秘伝チリソース</a:t>
            </a:r>
            <a:r>
              <a:rPr lang="en-US" altLang="ja-JP" dirty="0"/>
              <a:t>0</a:t>
            </a:r>
            <a:r>
              <a:rPr lang="ja-JP" altLang="en-US" dirty="0"/>
              <a:t>円</a:t>
            </a:r>
          </a:p>
          <a:p>
            <a:pPr algn="r"/>
            <a:r>
              <a:rPr lang="ja-JP" altLang="en-US" dirty="0"/>
              <a:t>にんにく酢　</a:t>
            </a:r>
            <a:r>
              <a:rPr lang="en-US" altLang="ja-JP" dirty="0"/>
              <a:t>0</a:t>
            </a:r>
            <a:r>
              <a:rPr lang="ja-JP" altLang="en-US" dirty="0"/>
              <a:t>円</a:t>
            </a:r>
          </a:p>
          <a:p>
            <a:pPr algn="r"/>
            <a:r>
              <a:rPr lang="ja-JP" altLang="en-US" dirty="0"/>
              <a:t>ニョクマム　</a:t>
            </a:r>
            <a:r>
              <a:rPr lang="en-US" altLang="ja-JP" dirty="0"/>
              <a:t>0</a:t>
            </a:r>
            <a:r>
              <a:rPr lang="ja-JP" altLang="en-US" dirty="0"/>
              <a:t>円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1" y="169226"/>
            <a:ext cx="3470676" cy="11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7288" y="700962"/>
            <a:ext cx="2448422" cy="7888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ja-JP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news</a:t>
            </a:r>
            <a:r>
              <a:rPr lang="en-US" altLang="ja-JP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ja-JP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ja-JP" altLang="en-US" sz="27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ニュース</a:t>
            </a:r>
            <a:endParaRPr lang="en-US" altLang="ja-JP" sz="27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6" y="1783110"/>
            <a:ext cx="6898090" cy="4688381"/>
          </a:xfrm>
        </p:spPr>
      </p:pic>
      <p:sp>
        <p:nvSpPr>
          <p:cNvPr id="4" name="正方形/長方形 3"/>
          <p:cNvSpPr/>
          <p:nvPr/>
        </p:nvSpPr>
        <p:spPr>
          <a:xfrm>
            <a:off x="4484641" y="22449"/>
            <a:ext cx="1309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u="sng" dirty="0">
                <a:ln>
                  <a:solidFill>
                    <a:srgbClr val="0070C0"/>
                  </a:solidFill>
                </a:ln>
              </a:rPr>
              <a:t>Menu</a:t>
            </a:r>
          </a:p>
          <a:p>
            <a:pPr algn="ctr"/>
            <a:r>
              <a:rPr lang="ja-JP" altLang="en-US" u="sng" dirty="0">
                <a:ln>
                  <a:solidFill>
                    <a:srgbClr val="0070C0"/>
                  </a:solidFill>
                </a:ln>
              </a:rPr>
              <a:t>メニュー</a:t>
            </a:r>
            <a:endParaRPr lang="en-US" altLang="ja-JP" u="sng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671499" y="-9733"/>
            <a:ext cx="2028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  <a:cs typeface="Arial" panose="020B0604020202020204" pitchFamily="34" charset="0"/>
              </a:rPr>
              <a:t>About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  <a:cs typeface="Arial" panose="020B0604020202020204" pitchFamily="34" charset="0"/>
              </a:rPr>
              <a:t>フォーについて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550340" y="-969"/>
            <a:ext cx="1695451" cy="64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</a:rPr>
              <a:t>News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</a:rPr>
              <a:t>ニュース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103910" y="-9732"/>
            <a:ext cx="1897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5"/>
                </a:solidFill>
              </a:rPr>
              <a:t>Contact</a:t>
            </a:r>
          </a:p>
          <a:p>
            <a:pPr algn="ctr"/>
            <a:r>
              <a:rPr lang="ja-JP" altLang="en-US" b="1" u="sng" dirty="0">
                <a:solidFill>
                  <a:schemeClr val="accent5"/>
                </a:solidFill>
              </a:rPr>
              <a:t>お問い合わせ</a:t>
            </a:r>
            <a:endParaRPr lang="en-US" altLang="ja-JP" b="1" u="sng" dirty="0">
              <a:solidFill>
                <a:schemeClr val="accent5"/>
              </a:solidFill>
            </a:endParaRPr>
          </a:p>
          <a:p>
            <a:pPr algn="ctr"/>
            <a:endParaRPr lang="ja-JP" altLang="en-US" b="1" u="sng" dirty="0">
              <a:solidFill>
                <a:schemeClr val="accent5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78147" y="1211548"/>
            <a:ext cx="3794885" cy="5179325"/>
          </a:xfrm>
          <a:prstGeom prst="rect">
            <a:avLst/>
          </a:prstGeom>
        </p:spPr>
        <p:txBody>
          <a:bodyPr vert="wordArtVertRtl" wrap="square">
            <a:spAutoFit/>
          </a:bodyPr>
          <a:lstStyle/>
          <a:p>
            <a:pPr fontAlgn="base"/>
            <a:r>
              <a:rPr lang="ja-JP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ハノイ１店のみという門外不出の味が</a:t>
            </a:r>
            <a:br>
              <a:rPr lang="ja-JP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ja-JP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なぜ日本に上陸することになったのか</a:t>
            </a:r>
            <a:r>
              <a:rPr lang="en-US" altLang="ja-JP" sz="2000" dirty="0">
                <a:solidFill>
                  <a:srgbClr val="000000"/>
                </a:solidFill>
                <a:latin typeface="Helvetica" panose="020B0604020202020204" pitchFamily="34" charset="0"/>
              </a:rPr>
              <a:t>…</a:t>
            </a:r>
            <a:r>
              <a:rPr lang="ja-JP" altLang="en-US" sz="2000" dirty="0" err="1">
                <a:solidFill>
                  <a:srgbClr val="000000"/>
                </a:solidFill>
                <a:latin typeface="Helvetica" panose="020B0604020202020204" pitchFamily="34" charset="0"/>
              </a:rPr>
              <a:t>。</a:t>
            </a:r>
            <a:r>
              <a:rPr lang="ja-JP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ja-JP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ja-JP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上陸までのストーリーを一挙公開！</a:t>
            </a:r>
          </a:p>
          <a:p>
            <a:r>
              <a:rPr lang="ja-JP" altLang="en-US" sz="2000" dirty="0"/>
              <a:t/>
            </a:r>
            <a:br>
              <a:rPr lang="ja-JP" altLang="en-US" sz="2000" dirty="0"/>
            </a:br>
            <a:endParaRPr lang="ja-JP" altLang="en-US" sz="2000" dirty="0"/>
          </a:p>
        </p:txBody>
      </p:sp>
      <p:pic>
        <p:nvPicPr>
          <p:cNvPr id="1026" name="Picture 2" descr="http://phothin.co.jp/img/story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032" y="1489856"/>
            <a:ext cx="363040" cy="462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3" y="204496"/>
            <a:ext cx="3515559" cy="1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79442" y="648553"/>
            <a:ext cx="4539018" cy="117707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7" y="110397"/>
            <a:ext cx="2942475" cy="15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83</Words>
  <Application>Microsoft Office PowerPoint</Application>
  <PresentationFormat>ワイド画面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ヒラギノ角ゴ Pro W3</vt:lpstr>
      <vt:lpstr>游ゴシック</vt:lpstr>
      <vt:lpstr>游ゴシック Light</vt:lpstr>
      <vt:lpstr>Arial</vt:lpstr>
      <vt:lpstr>Helvetica</vt:lpstr>
      <vt:lpstr>Wingdings</vt:lpstr>
      <vt:lpstr>Office テーマ</vt:lpstr>
      <vt:lpstr>PowerPoint プレゼンテーション</vt:lpstr>
      <vt:lpstr>ベトナム・ハノイで絶大な人気を誇るフォーの名店が このたび日本に初上陸。  現地の人も行列をつくる人気ぶり、 メニューは1種類だけという職人魂。  牛や豚骨をじっくり煮込んだ自慢の極上スープ。 ヘルシーな米麺とほやほやの牛肉、 味の決め手はシャキシャキのネギ、 もうお箸を持つ手が止まりません。  途中から秘伝のチリソースやライムを入れて 味の変化を楽しむのも本場ならでは。  最後の一滴まで飲み干せるやさしい旨味で お腹もココロも満たされていくことでしょう。 あなたのフォーの常識が、きっとくつがえされるはず</vt:lpstr>
      <vt:lpstr>Menu メニュー</vt:lpstr>
      <vt:lpstr>news ニュース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gakusei</cp:lastModifiedBy>
  <cp:revision>26</cp:revision>
  <dcterms:created xsi:type="dcterms:W3CDTF">2019-09-19T01:21:40Z</dcterms:created>
  <dcterms:modified xsi:type="dcterms:W3CDTF">2019-10-24T02:24:01Z</dcterms:modified>
</cp:coreProperties>
</file>