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0" d="100"/>
          <a:sy n="60" d="100"/>
        </p:scale>
        <p:origin x="20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285-E57A-41EA-867A-02765608620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3002-B335-43DD-9132-74DC94EF1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91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285-E57A-41EA-867A-02765608620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3002-B335-43DD-9132-74DC94EF1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77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285-E57A-41EA-867A-02765608620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3002-B335-43DD-9132-74DC94EF1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49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285-E57A-41EA-867A-02765608620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3002-B335-43DD-9132-74DC94EF1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4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285-E57A-41EA-867A-02765608620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3002-B335-43DD-9132-74DC94EF1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92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285-E57A-41EA-867A-02765608620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3002-B335-43DD-9132-74DC94EF1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9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285-E57A-41EA-867A-02765608620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3002-B335-43DD-9132-74DC94EF1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0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285-E57A-41EA-867A-02765608620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3002-B335-43DD-9132-74DC94EF1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76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285-E57A-41EA-867A-02765608620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3002-B335-43DD-9132-74DC94EF1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3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285-E57A-41EA-867A-02765608620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3002-B335-43DD-9132-74DC94EF1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11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B285-E57A-41EA-867A-02765608620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B3002-B335-43DD-9132-74DC94EF1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36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7B285-E57A-41EA-867A-02765608620C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B3002-B335-43DD-9132-74DC94EF17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11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98095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0" y="16043"/>
            <a:ext cx="6858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 smtClean="0"/>
              <a:t>NEPAL(</a:t>
            </a:r>
            <a:r>
              <a:rPr kumimoji="1" lang="ja-JP" altLang="en-US" sz="4800" b="1" dirty="0" smtClean="0"/>
              <a:t>ネパール）</a:t>
            </a:r>
            <a:endParaRPr kumimoji="1" lang="en-US" altLang="ja-JP" sz="4800" b="1" dirty="0" smtClean="0"/>
          </a:p>
          <a:p>
            <a:pPr algn="ctr"/>
            <a:r>
              <a:rPr kumimoji="1" lang="en-US" altLang="ja-JP" sz="3500" b="1" dirty="0" smtClean="0"/>
              <a:t>Country</a:t>
            </a:r>
            <a:r>
              <a:rPr kumimoji="1" lang="ja-JP" altLang="en-US" sz="3500" b="1" dirty="0" smtClean="0"/>
              <a:t> </a:t>
            </a:r>
            <a:r>
              <a:rPr kumimoji="1" lang="en-US" altLang="ja-JP" sz="3500" b="1" dirty="0" smtClean="0"/>
              <a:t>of</a:t>
            </a:r>
            <a:r>
              <a:rPr kumimoji="1" lang="ja-JP" altLang="en-US" sz="3500" b="1" dirty="0" smtClean="0"/>
              <a:t> </a:t>
            </a:r>
            <a:r>
              <a:rPr kumimoji="1" lang="en-US" altLang="ja-JP" sz="3500" b="1" dirty="0" smtClean="0"/>
              <a:t>mountains</a:t>
            </a:r>
          </a:p>
          <a:p>
            <a:pPr algn="ctr"/>
            <a:r>
              <a:rPr lang="ja-JP" altLang="en-US" sz="3500" b="1" dirty="0" smtClean="0"/>
              <a:t>（山の国）</a:t>
            </a:r>
            <a:endParaRPr kumimoji="1" lang="ja-JP" altLang="en-US" sz="3500" b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0" y="1980950"/>
            <a:ext cx="1668373" cy="457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Introduction 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668376" y="1972930"/>
            <a:ext cx="1684423" cy="457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Mountains 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352801" y="1980952"/>
            <a:ext cx="1748589" cy="457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Menu 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109409" y="1972932"/>
            <a:ext cx="1748589" cy="457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Contact us 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676398" y="2462212"/>
            <a:ext cx="1684423" cy="457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Mountains 1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1668378" y="2935452"/>
            <a:ext cx="1684423" cy="457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Mountains 2 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668378" y="3400678"/>
            <a:ext cx="1684423" cy="457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Mountains  3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1668378" y="3865897"/>
            <a:ext cx="1684423" cy="457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Mountains 4 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660358" y="4323096"/>
            <a:ext cx="1684423" cy="457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Mountains  5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660358" y="4788322"/>
            <a:ext cx="1684423" cy="457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Mountains 6 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660358" y="5253541"/>
            <a:ext cx="1684423" cy="4574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Mountains 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99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7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31</Words>
  <Application>Microsoft Office PowerPoint</Application>
  <PresentationFormat>A4 210 x 297 mm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gakusei</cp:lastModifiedBy>
  <cp:revision>4</cp:revision>
  <dcterms:created xsi:type="dcterms:W3CDTF">2019-09-12T00:36:00Z</dcterms:created>
  <dcterms:modified xsi:type="dcterms:W3CDTF">2019-09-12T01:10:43Z</dcterms:modified>
</cp:coreProperties>
</file>