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8" r:id="rId1"/>
  </p:sldMasterIdLst>
  <p:notesMasterIdLst>
    <p:notesMasterId r:id="rId7"/>
  </p:notesMasterIdLst>
  <p:sldIdLst>
    <p:sldId id="256" r:id="rId2"/>
    <p:sldId id="260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ED7613"/>
    <a:srgbClr val="FF33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22FD96-F19B-47B5-8657-B8638CB0E881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E6ACF-ACB1-40ED-91C9-57ACD5E57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1505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417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1275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51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7729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7066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3986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6647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42958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577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0395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832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151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548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48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6489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1151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6D7107C5-5D32-481B-AE9D-48F379FEAC8A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57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D7107C5-5D32-481B-AE9D-48F379FEAC8A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7710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  <p:sldLayoutId id="2147484046" r:id="rId8"/>
    <p:sldLayoutId id="2147484047" r:id="rId9"/>
    <p:sldLayoutId id="2147484048" r:id="rId10"/>
    <p:sldLayoutId id="2147484049" r:id="rId11"/>
    <p:sldLayoutId id="2147484050" r:id="rId12"/>
    <p:sldLayoutId id="2147484051" r:id="rId13"/>
    <p:sldLayoutId id="2147484052" r:id="rId14"/>
    <p:sldLayoutId id="2147484053" r:id="rId15"/>
    <p:sldLayoutId id="2147484054" r:id="rId16"/>
    <p:sldLayoutId id="2147484055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jpe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900545" y="425023"/>
            <a:ext cx="4544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400" dirty="0" smtClean="0">
                <a:solidFill>
                  <a:srgbClr val="ED7613"/>
                </a:solidFill>
                <a:latin typeface="Algerian" panose="04020705040A02060702" pitchFamily="82" charset="0"/>
              </a:rPr>
              <a:t>Y O U  &amp;  M  E</a:t>
            </a:r>
            <a:endParaRPr kumimoji="1" lang="ja-JP" altLang="en-US" sz="5400" dirty="0">
              <a:solidFill>
                <a:srgbClr val="ED7613"/>
              </a:solidFill>
              <a:latin typeface="Algerian" panose="04020705040A02060702" pitchFamily="82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065709" y="687854"/>
            <a:ext cx="5181600" cy="58477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お</a:t>
            </a:r>
            <a:r>
              <a:rPr lang="ja-JP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客</a:t>
            </a:r>
            <a:r>
              <a:rPr lang="ja-JP" altLang="en-US" sz="1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様に一番</a:t>
            </a:r>
            <a:r>
              <a:rPr lang="ja-JP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最良</a:t>
            </a:r>
            <a:r>
              <a:rPr lang="ja-JP" altLang="en-US" sz="1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のことを</a:t>
            </a:r>
            <a:r>
              <a:rPr lang="ja-JP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送って</a:t>
            </a:r>
            <a:r>
              <a:rPr lang="ja-JP" altLang="en-US" sz="1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差し上げます。</a:t>
            </a:r>
            <a:endParaRPr lang="en-US" altLang="ja-JP" sz="16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kumimoji="1" lang="ja-JP" altLang="en-US" sz="1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異文化交流のため、</a:t>
            </a:r>
            <a:r>
              <a:rPr kumimoji="1" lang="en-US" altLang="ja-JP" sz="16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you&amp;me</a:t>
            </a:r>
            <a:r>
              <a:rPr kumimoji="1" lang="ja-JP" altLang="en-US" sz="1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の空白がなくします。</a:t>
            </a:r>
            <a:endParaRPr kumimoji="1" lang="ja-JP" alt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4142">
            <a:off x="2300847" y="2182542"/>
            <a:ext cx="6657806" cy="395972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9010">
            <a:off x="477141" y="1389708"/>
            <a:ext cx="2567741" cy="3327169"/>
          </a:xfrm>
          <a:prstGeom prst="rect">
            <a:avLst/>
          </a:prstGeom>
        </p:spPr>
      </p:pic>
      <p:sp>
        <p:nvSpPr>
          <p:cNvPr id="13" name="角丸四角形 12"/>
          <p:cNvSpPr/>
          <p:nvPr/>
        </p:nvSpPr>
        <p:spPr>
          <a:xfrm>
            <a:off x="9154810" y="3735277"/>
            <a:ext cx="3161881" cy="163483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ja-JP" altLang="en-US" sz="1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☎：</a:t>
            </a:r>
            <a:r>
              <a:rPr lang="en-US" altLang="ja-JP" sz="1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080-6512-5136</a:t>
            </a:r>
            <a:endParaRPr lang="ja-JP" altLang="en-US" sz="1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2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  <a:p>
            <a:pPr algn="ctr"/>
            <a:endParaRPr lang="en-US" altLang="ja-JP" sz="1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2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  <a:p>
            <a:pPr algn="ctr"/>
            <a:r>
              <a:rPr kumimoji="1" lang="ja-JP" altLang="en-US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福岡市南区清水</a:t>
            </a:r>
            <a:r>
              <a:rPr kumimoji="1" lang="en-US" altLang="ja-JP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3-13-3</a:t>
            </a:r>
          </a:p>
          <a:p>
            <a:pPr algn="ctr"/>
            <a:r>
              <a:rPr kumimoji="1" lang="ja-JP" altLang="en-US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高宮パルナス</a:t>
            </a:r>
            <a:endParaRPr kumimoji="1" lang="en-US" altLang="ja-JP" sz="16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en-US" altLang="ja-JP" sz="1600" dirty="0"/>
          </a:p>
          <a:p>
            <a:pPr algn="ctr"/>
            <a:r>
              <a:rPr lang="ja-JP" altLang="en-US" sz="1400" dirty="0" smtClean="0"/>
              <a:t>営業時間　</a:t>
            </a:r>
            <a:r>
              <a:rPr lang="en-US" altLang="ja-JP" sz="1400" dirty="0" smtClean="0"/>
              <a:t>10:00~23:00</a:t>
            </a:r>
            <a:endParaRPr kumimoji="1" lang="ja-JP" altLang="en-US" sz="1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89797" y="89718"/>
            <a:ext cx="3491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solidFill>
                  <a:srgbClr val="FFFF00"/>
                </a:solidFill>
              </a:rPr>
              <a:t>丘の上</a:t>
            </a:r>
            <a:r>
              <a:rPr kumimoji="1" lang="ja-JP" altLang="en-US" sz="1400" dirty="0" smtClean="0">
                <a:solidFill>
                  <a:srgbClr val="FFFF00"/>
                </a:solidFill>
              </a:rPr>
              <a:t>の</a:t>
            </a:r>
            <a:r>
              <a:rPr kumimoji="1" lang="ja-JP" altLang="en-US" sz="2000" dirty="0" smtClean="0">
                <a:solidFill>
                  <a:srgbClr val="FFFF00"/>
                </a:solidFill>
              </a:rPr>
              <a:t>茶店</a:t>
            </a:r>
            <a:endParaRPr kumimoji="1" lang="ja-JP" alt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76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wipe/>
      </p:transition>
    </mc:Choice>
    <mc:Fallback>
      <p:transition spd="slow" advTm="3000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41413" y="191589"/>
            <a:ext cx="9465627" cy="696686"/>
          </a:xfrm>
        </p:spPr>
        <p:txBody>
          <a:bodyPr>
            <a:noAutofit/>
          </a:bodyPr>
          <a:lstStyle/>
          <a:p>
            <a:pPr algn="ctr"/>
            <a:r>
              <a:rPr kumimoji="1" lang="en-US" altLang="ja-JP" sz="4400" b="1" cap="none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You&amp;me</a:t>
            </a:r>
            <a:r>
              <a:rPr kumimoji="1" lang="en-US" altLang="ja-JP" sz="4400" b="1" cap="none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ja-JP" altLang="en-US" sz="4400" b="1" cap="none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につい</a:t>
            </a:r>
            <a:r>
              <a:rPr lang="ja-JP" altLang="en-US" sz="44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て</a:t>
            </a:r>
            <a:endParaRPr kumimoji="1" lang="ja-JP" altLang="en-US" sz="4400" b="1" cap="none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62590" y="1724297"/>
            <a:ext cx="73625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YOU&amp;ME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duoc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hinh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tren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20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nay.Hoa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cuc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la mot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loai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hoa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quen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thuoc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cuoc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song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cua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ta.trong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van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hoa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phuong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dong ,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hao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cuc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la mot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bieu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tuong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cu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may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man,hanh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phuc</a:t>
            </a:r>
            <a:r>
              <a:rPr kumimoji="1" lang="en-US" altLang="ja-JP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truong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tho.tra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hoa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cuc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co tac dung lam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giam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co ,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uong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giup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co the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duoc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co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giup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co the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chong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met .</a:t>
            </a:r>
            <a:endParaRPr kumimoji="1"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097" y="1619794"/>
            <a:ext cx="3566160" cy="275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260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3000">
        <p14:rippl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216728" y="0"/>
            <a:ext cx="74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 smtClean="0">
                <a:solidFill>
                  <a:srgbClr val="92D050"/>
                </a:solidFill>
              </a:rPr>
              <a:t>お茶メニュー</a:t>
            </a:r>
            <a:endParaRPr kumimoji="1" lang="ja-JP" altLang="en-US" sz="4800" dirty="0">
              <a:solidFill>
                <a:srgbClr val="92D050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394364" y="678597"/>
            <a:ext cx="5112327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 smtClean="0">
                <a:solidFill>
                  <a:schemeClr val="accent2">
                    <a:lumMod val="75000"/>
                  </a:schemeClr>
                </a:solidFill>
              </a:rPr>
              <a:t>簡単なことから精粋になります。</a:t>
            </a:r>
            <a:endParaRPr kumimoji="1" lang="en-US" altLang="ja-JP" sz="16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600" dirty="0" smtClean="0">
                <a:solidFill>
                  <a:schemeClr val="accent2">
                    <a:lumMod val="75000"/>
                  </a:schemeClr>
                </a:solidFill>
              </a:rPr>
              <a:t>YOU&amp;ME</a:t>
            </a:r>
            <a:r>
              <a:rPr kumimoji="1" lang="ja-JP" altLang="en-US" sz="1600" dirty="0" smtClean="0">
                <a:solidFill>
                  <a:schemeClr val="accent2">
                    <a:lumMod val="75000"/>
                  </a:schemeClr>
                </a:solidFill>
              </a:rPr>
              <a:t> のお茶は</a:t>
            </a:r>
            <a:endParaRPr kumimoji="1" lang="en-US" altLang="ja-JP" sz="16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1600" dirty="0" smtClean="0">
                <a:solidFill>
                  <a:schemeClr val="accent2">
                    <a:lumMod val="75000"/>
                  </a:schemeClr>
                </a:solidFill>
              </a:rPr>
              <a:t>越南の味と日本の寒さを組み合わせます</a:t>
            </a:r>
            <a:r>
              <a:rPr kumimoji="1" lang="ja-JP" altLang="en-US" sz="1600" dirty="0" smtClean="0">
                <a:solidFill>
                  <a:schemeClr val="bg1">
                    <a:lumMod val="50000"/>
                  </a:schemeClr>
                </a:solidFill>
              </a:rPr>
              <a:t>。</a:t>
            </a:r>
            <a:endParaRPr kumimoji="1" lang="ja-JP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44" y="1763776"/>
            <a:ext cx="3492211" cy="2464253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855" y="1763774"/>
            <a:ext cx="3492211" cy="2464253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855" y="4509281"/>
            <a:ext cx="3492211" cy="2348719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44" y="4496780"/>
            <a:ext cx="3492211" cy="2361220"/>
          </a:xfrm>
          <a:prstGeom prst="rect">
            <a:avLst/>
          </a:prstGeom>
        </p:spPr>
      </p:pic>
      <p:sp>
        <p:nvSpPr>
          <p:cNvPr id="14" name="星 7 13"/>
          <p:cNvSpPr/>
          <p:nvPr/>
        </p:nvSpPr>
        <p:spPr>
          <a:xfrm rot="1021837">
            <a:off x="3641993" y="2073420"/>
            <a:ext cx="2397701" cy="1891612"/>
          </a:xfrm>
          <a:prstGeom prst="star7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400" dirty="0" smtClean="0">
              <a:latin typeface="Algerian" panose="04020705040A02060702" pitchFamily="82" charset="0"/>
            </a:endParaRPr>
          </a:p>
          <a:p>
            <a:pPr algn="ctr"/>
            <a:r>
              <a:rPr lang="ja-JP" altLang="en-US" sz="2400" dirty="0" smtClean="0">
                <a:latin typeface="Algerian" panose="04020705040A02060702" pitchFamily="82" charset="0"/>
              </a:rPr>
              <a:t>菊</a:t>
            </a:r>
            <a:r>
              <a:rPr lang="ja-JP" altLang="en-US" sz="2400" dirty="0">
                <a:latin typeface="Algerian" panose="04020705040A02060702" pitchFamily="82" charset="0"/>
              </a:rPr>
              <a:t>の花</a:t>
            </a:r>
            <a:r>
              <a:rPr kumimoji="1" lang="ja-JP" altLang="en-US" sz="2400" dirty="0" smtClean="0">
                <a:latin typeface="Algerian" panose="04020705040A02060702" pitchFamily="82" charset="0"/>
              </a:rPr>
              <a:t>お茶</a:t>
            </a:r>
            <a:endParaRPr kumimoji="1" lang="en-US" altLang="ja-JP" sz="2400" dirty="0" smtClean="0">
              <a:latin typeface="Algerian" panose="04020705040A02060702" pitchFamily="82" charset="0"/>
            </a:endParaRPr>
          </a:p>
          <a:p>
            <a:pPr algn="ctr"/>
            <a:r>
              <a:rPr lang="en-US" altLang="ja-JP" sz="2400" dirty="0" smtClean="0">
                <a:latin typeface="Algerian" panose="04020705040A02060702" pitchFamily="82" charset="0"/>
              </a:rPr>
              <a:t>450</a:t>
            </a:r>
            <a:r>
              <a:rPr lang="ja-JP" altLang="en-US" sz="2400" dirty="0" smtClean="0">
                <a:latin typeface="Algerian" panose="04020705040A02060702" pitchFamily="82" charset="0"/>
              </a:rPr>
              <a:t>円</a:t>
            </a:r>
            <a:endParaRPr kumimoji="1" lang="ja-JP" altLang="en-US" sz="2400" dirty="0">
              <a:latin typeface="Algerian" panose="04020705040A02060702" pitchFamily="82" charset="0"/>
            </a:endParaRPr>
          </a:p>
        </p:txBody>
      </p:sp>
      <p:sp>
        <p:nvSpPr>
          <p:cNvPr id="15" name="星 7 14"/>
          <p:cNvSpPr/>
          <p:nvPr/>
        </p:nvSpPr>
        <p:spPr>
          <a:xfrm rot="20594266">
            <a:off x="9677833" y="2086943"/>
            <a:ext cx="2397702" cy="1547462"/>
          </a:xfrm>
          <a:prstGeom prst="star7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ジャスミンお茶</a:t>
            </a:r>
            <a:endParaRPr kumimoji="1" lang="en-US" altLang="ja-JP" sz="2000" dirty="0" smtClean="0"/>
          </a:p>
          <a:p>
            <a:pPr algn="ctr"/>
            <a:r>
              <a:rPr lang="en-US" altLang="ja-JP" sz="2000" dirty="0" smtClean="0"/>
              <a:t>350</a:t>
            </a:r>
            <a:r>
              <a:rPr lang="ja-JP" altLang="en-US" sz="2000" dirty="0" smtClean="0"/>
              <a:t>円</a:t>
            </a:r>
            <a:endParaRPr kumimoji="1" lang="ja-JP" altLang="en-US" sz="2000" dirty="0"/>
          </a:p>
        </p:txBody>
      </p:sp>
      <p:sp>
        <p:nvSpPr>
          <p:cNvPr id="16" name="星 7 15"/>
          <p:cNvSpPr/>
          <p:nvPr/>
        </p:nvSpPr>
        <p:spPr>
          <a:xfrm rot="20596971">
            <a:off x="3705141" y="4510435"/>
            <a:ext cx="2286000" cy="1504241"/>
          </a:xfrm>
          <a:prstGeom prst="star7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アティチョお茶</a:t>
            </a:r>
            <a:endParaRPr kumimoji="1" lang="en-US" altLang="ja-JP" sz="2000" dirty="0" smtClean="0"/>
          </a:p>
          <a:p>
            <a:pPr algn="ctr"/>
            <a:r>
              <a:rPr lang="en-US" altLang="ja-JP" sz="2000" dirty="0" smtClean="0"/>
              <a:t>350</a:t>
            </a:r>
            <a:r>
              <a:rPr lang="ja-JP" altLang="en-US" sz="2000" smtClean="0"/>
              <a:t>円</a:t>
            </a:r>
            <a:endParaRPr kumimoji="1" lang="ja-JP" altLang="en-US" sz="2000" dirty="0"/>
          </a:p>
        </p:txBody>
      </p:sp>
      <p:sp>
        <p:nvSpPr>
          <p:cNvPr id="17" name="星 7 16"/>
          <p:cNvSpPr/>
          <p:nvPr/>
        </p:nvSpPr>
        <p:spPr>
          <a:xfrm rot="992826">
            <a:off x="9788641" y="4767892"/>
            <a:ext cx="2205918" cy="1373506"/>
          </a:xfrm>
          <a:prstGeom prst="star7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2000" dirty="0" smtClean="0"/>
          </a:p>
          <a:p>
            <a:pPr algn="ctr"/>
            <a:r>
              <a:rPr kumimoji="1" lang="ja-JP" altLang="en-US" sz="2000" dirty="0" smtClean="0"/>
              <a:t>蓮の花お茶</a:t>
            </a:r>
            <a:endParaRPr kumimoji="1" lang="en-US" altLang="ja-JP" sz="2000" dirty="0" smtClean="0"/>
          </a:p>
          <a:p>
            <a:pPr algn="ctr"/>
            <a:r>
              <a:rPr lang="en-US" altLang="ja-JP" sz="2000" dirty="0" smtClean="0"/>
              <a:t>500</a:t>
            </a:r>
            <a:r>
              <a:rPr lang="ja-JP" altLang="en-US" sz="2000" dirty="0" smtClean="0"/>
              <a:t>円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752463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 advTm="2000">
        <p15:prstTrans prst="curtains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67989" y="152399"/>
            <a:ext cx="8307977" cy="657497"/>
          </a:xfr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kumimoji="1" lang="ja-JP" altLang="en-US" dirty="0" smtClean="0"/>
              <a:t>人気ランキング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615" y="1619794"/>
            <a:ext cx="2076027" cy="288739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30" y="1619794"/>
            <a:ext cx="2076028" cy="2886892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962" y="1619294"/>
            <a:ext cx="2076028" cy="2887392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691" y="1619794"/>
            <a:ext cx="2076029" cy="2886892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702730" y="4898571"/>
            <a:ext cx="2076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菊の花お茶　バッグ　</a:t>
            </a:r>
            <a:r>
              <a:rPr kumimoji="1" lang="en-US" altLang="ja-JP" dirty="0" smtClean="0"/>
              <a:t>350g</a:t>
            </a:r>
          </a:p>
          <a:p>
            <a:r>
              <a:rPr kumimoji="1" lang="en-US" altLang="ja-JP" dirty="0" smtClean="0"/>
              <a:t>2050</a:t>
            </a:r>
            <a:r>
              <a:rPr kumimoji="1" lang="ja-JP" altLang="en-US" dirty="0" smtClean="0"/>
              <a:t>円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713962" y="4898571"/>
            <a:ext cx="2076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アティチョお茶　バッグ　</a:t>
            </a:r>
            <a:r>
              <a:rPr kumimoji="1" lang="en-US" altLang="ja-JP" dirty="0" smtClean="0"/>
              <a:t>200px2g</a:t>
            </a:r>
          </a:p>
          <a:p>
            <a:r>
              <a:rPr kumimoji="1" lang="en-US" altLang="ja-JP" dirty="0" smtClean="0"/>
              <a:t>2500</a:t>
            </a:r>
            <a:r>
              <a:rPr kumimoji="1" lang="ja-JP" altLang="en-US" dirty="0" smtClean="0"/>
              <a:t>円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620690" y="4898571"/>
            <a:ext cx="2076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ジャスミンお茶　バッグ　</a:t>
            </a:r>
            <a:r>
              <a:rPr kumimoji="1" lang="en-US" altLang="ja-JP" dirty="0" smtClean="0"/>
              <a:t>25</a:t>
            </a:r>
            <a:r>
              <a:rPr kumimoji="1" lang="ja-JP" altLang="en-US" dirty="0" smtClean="0"/>
              <a:t>ｐｘ</a:t>
            </a:r>
            <a:r>
              <a:rPr kumimoji="1" lang="en-US" altLang="ja-JP" dirty="0"/>
              <a:t>3</a:t>
            </a:r>
            <a:r>
              <a:rPr kumimoji="1" lang="ja-JP" altLang="en-US" dirty="0" err="1" smtClean="0"/>
              <a:t>ｇ</a:t>
            </a:r>
            <a:endParaRPr kumimoji="1" lang="en-US" altLang="ja-JP" dirty="0" smtClean="0"/>
          </a:p>
          <a:p>
            <a:r>
              <a:rPr kumimoji="1" lang="en-US" altLang="ja-JP" dirty="0" smtClean="0"/>
              <a:t>1580</a:t>
            </a:r>
            <a:r>
              <a:rPr kumimoji="1" lang="ja-JP" altLang="en-US" dirty="0" smtClean="0"/>
              <a:t>円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527419" y="4898571"/>
            <a:ext cx="2076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蓮の花お茶　バッグ　</a:t>
            </a:r>
            <a:r>
              <a:rPr kumimoji="1" lang="en-US" altLang="ja-JP" dirty="0" smtClean="0"/>
              <a:t>500g</a:t>
            </a:r>
          </a:p>
          <a:p>
            <a:r>
              <a:rPr kumimoji="1" lang="en-US" altLang="ja-JP" dirty="0" smtClean="0"/>
              <a:t>3085</a:t>
            </a:r>
            <a:r>
              <a:rPr kumimoji="1" lang="ja-JP" altLang="en-US" smtClean="0"/>
              <a:t>円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18730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 advTm="3000">
        <p15:prstTrans prst="fallOve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413066" y="211381"/>
            <a:ext cx="7356763" cy="7386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>
                <a:solidFill>
                  <a:srgbClr val="00B050"/>
                </a:solidFill>
              </a:rPr>
              <a:t>YOU&amp;ME</a:t>
            </a:r>
            <a:r>
              <a:rPr kumimoji="1" lang="ja-JP" altLang="en-US" sz="2400" dirty="0" smtClean="0">
                <a:solidFill>
                  <a:srgbClr val="00B050"/>
                </a:solidFill>
              </a:rPr>
              <a:t>の</a:t>
            </a:r>
            <a:r>
              <a:rPr kumimoji="1" lang="ja-JP" altLang="en-US" sz="2400" dirty="0" smtClean="0">
                <a:solidFill>
                  <a:srgbClr val="00B050"/>
                </a:solidFill>
              </a:rPr>
              <a:t>お茶の効果</a:t>
            </a:r>
            <a:endParaRPr kumimoji="1" lang="en-US" altLang="ja-JP" sz="2400" dirty="0" smtClean="0">
              <a:solidFill>
                <a:srgbClr val="00B050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rgbClr val="7030A0"/>
                </a:solidFill>
              </a:rPr>
              <a:t>おいしい</a:t>
            </a:r>
            <a:r>
              <a:rPr kumimoji="1" lang="ja-JP" altLang="en-US" dirty="0" smtClean="0">
                <a:solidFill>
                  <a:srgbClr val="7030A0"/>
                </a:solidFill>
              </a:rPr>
              <a:t>だけでなく、健康のために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593272" y="1136069"/>
            <a:ext cx="4696692" cy="2452258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rgbClr val="FFFF00"/>
                </a:solidFill>
              </a:rPr>
              <a:t>菊の花茶</a:t>
            </a:r>
            <a:endParaRPr kumimoji="1" lang="en-US" altLang="ja-JP" sz="3600" dirty="0" smtClean="0">
              <a:solidFill>
                <a:srgbClr val="FFFF00"/>
              </a:solidFill>
            </a:endParaRPr>
          </a:p>
          <a:p>
            <a:pPr algn="ctr"/>
            <a:r>
              <a:rPr kumimoji="1" lang="ja-JP" altLang="en-US" b="1" dirty="0" err="1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ー</a:t>
            </a:r>
            <a:r>
              <a:rPr kumimoji="1" lang="ja-JP" altLang="en-US" b="1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心臓が良い。</a:t>
            </a:r>
            <a:endParaRPr kumimoji="1" lang="en-US" altLang="ja-JP" b="1" dirty="0" smtClean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algn="ctr"/>
            <a:r>
              <a:rPr kumimoji="1" lang="ja-JP" altLang="en-US" b="1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－ニキビの予防、肝臓もよくなります。</a:t>
            </a:r>
            <a:endParaRPr kumimoji="1" lang="ja-JP" altLang="en-US" b="1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593272" y="3588327"/>
            <a:ext cx="4696692" cy="2424546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rgbClr val="0070C0"/>
                </a:solidFill>
              </a:rPr>
              <a:t>アティチョ茶</a:t>
            </a:r>
            <a:endParaRPr kumimoji="1" lang="en-US" altLang="ja-JP" sz="3600" dirty="0" smtClean="0">
              <a:solidFill>
                <a:srgbClr val="0070C0"/>
              </a:solidFill>
            </a:endParaRPr>
          </a:p>
          <a:p>
            <a:pPr algn="ctr"/>
            <a:r>
              <a:rPr kumimoji="1" lang="ja-JP" altLang="en-US" b="1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－女性の肌がきれいになり</a:t>
            </a:r>
            <a:endParaRPr kumimoji="1" lang="en-US" altLang="ja-JP" b="1" dirty="0" smtClean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algn="ctr"/>
            <a:r>
              <a:rPr lang="ja-JP" altLang="en-US" b="1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肝臓もなくなります。</a:t>
            </a:r>
            <a:endParaRPr lang="en-US" altLang="ja-JP" b="1" dirty="0" smtClean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algn="ctr"/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289964" y="1136069"/>
            <a:ext cx="4475018" cy="2452258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chemeClr val="accent1">
                    <a:lumMod val="50000"/>
                  </a:schemeClr>
                </a:solidFill>
              </a:rPr>
              <a:t>ジャスミンお茶</a:t>
            </a:r>
            <a:endParaRPr kumimoji="1" lang="en-US" altLang="ja-JP" sz="36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ja-JP" altLang="en-US" b="1" dirty="0" err="1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ー</a:t>
            </a:r>
            <a:r>
              <a:rPr lang="ja-JP" altLang="en-US" b="1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よく頭が痛いは</a:t>
            </a:r>
            <a:r>
              <a:rPr lang="ja-JP" altLang="en-US" b="1" dirty="0" err="1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な</a:t>
            </a:r>
            <a:r>
              <a:rPr lang="ja-JP" altLang="en-US" b="1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くにります。</a:t>
            </a:r>
            <a:endParaRPr lang="en-US" altLang="ja-JP" b="1" dirty="0" smtClean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algn="ctr"/>
            <a:r>
              <a:rPr kumimoji="1" lang="ja-JP" altLang="en-US" b="1" dirty="0" err="1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ー</a:t>
            </a:r>
            <a:r>
              <a:rPr kumimoji="1" lang="ja-JP" altLang="en-US" b="1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ダイエットも良い</a:t>
            </a:r>
            <a:endParaRPr kumimoji="1" lang="ja-JP" altLang="en-US" b="1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6289964" y="3588327"/>
            <a:ext cx="4475018" cy="2424546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rgbClr val="CC3300"/>
                </a:solidFill>
              </a:rPr>
              <a:t>蓮の花茶</a:t>
            </a:r>
            <a:endParaRPr lang="en-US" altLang="ja-JP" sz="3600" dirty="0">
              <a:solidFill>
                <a:srgbClr val="CC3300"/>
              </a:solidFill>
            </a:endParaRPr>
          </a:p>
          <a:p>
            <a:pPr algn="ctr"/>
            <a:r>
              <a:rPr lang="ja-JP" altLang="en-US" b="1" dirty="0" err="1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ー</a:t>
            </a:r>
            <a:r>
              <a:rPr lang="ja-JP" altLang="en-US" b="1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眠りこけるために</a:t>
            </a:r>
            <a:endParaRPr lang="en-US" altLang="ja-JP" b="1" dirty="0" smtClean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algn="ctr"/>
            <a:r>
              <a:rPr kumimoji="1" lang="ja-JP" altLang="en-US" b="1" dirty="0" err="1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ー</a:t>
            </a:r>
            <a:r>
              <a:rPr kumimoji="1" lang="ja-JP" altLang="en-US" b="1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お年寄りの骨もよくなります。</a:t>
            </a:r>
            <a:endParaRPr kumimoji="1" lang="ja-JP" altLang="en-US" b="1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63930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 advTm="2000">
        <p15:prstTrans prst="origami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メッシュ">
  <a:themeElements>
    <a:clrScheme name="メッシュ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メッシュ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メッシュ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</TotalTime>
  <Words>251</Words>
  <Application>Microsoft Office PowerPoint</Application>
  <PresentationFormat>ワイド画面</PresentationFormat>
  <Paragraphs>50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3" baseType="lpstr">
      <vt:lpstr>Arial Unicode MS</vt:lpstr>
      <vt:lpstr>ＭＳ ゴシック</vt:lpstr>
      <vt:lpstr>游ゴシック</vt:lpstr>
      <vt:lpstr>Algerian</vt:lpstr>
      <vt:lpstr>Arial</vt:lpstr>
      <vt:lpstr>Arial Black</vt:lpstr>
      <vt:lpstr>Century Gothic</vt:lpstr>
      <vt:lpstr>メッシュ</vt:lpstr>
      <vt:lpstr>PowerPoint プレゼンテーション</vt:lpstr>
      <vt:lpstr>You&amp;me について</vt:lpstr>
      <vt:lpstr>PowerPoint プレゼンテーション</vt:lpstr>
      <vt:lpstr>人気ランキング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学生</dc:creator>
  <cp:lastModifiedBy>学生</cp:lastModifiedBy>
  <cp:revision>28</cp:revision>
  <dcterms:created xsi:type="dcterms:W3CDTF">2019-09-06T04:58:36Z</dcterms:created>
  <dcterms:modified xsi:type="dcterms:W3CDTF">2019-10-31T05:58:13Z</dcterms:modified>
</cp:coreProperties>
</file>