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170315"/>
    <a:srgbClr val="92D050"/>
    <a:srgbClr val="CC3300"/>
    <a:srgbClr val="ED761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FD96-F19B-47B5-8657-B8638CB0E881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6ACF-ACB1-40ED-91C9-57ACD5E57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2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6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8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6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9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3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8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7107C5-5D32-481B-AE9D-48F379FEAC8A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8482" y="414348"/>
            <a:ext cx="45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54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5709" y="598954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お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様に一番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最良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のことを</a:t>
            </a:r>
            <a:r>
              <a:rPr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送って</a:t>
            </a:r>
            <a:r>
              <a:rPr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差し上げます。</a:t>
            </a:r>
            <a:endParaRPr lang="en-US" altLang="ja-JP" sz="16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異文化交流のため、</a:t>
            </a:r>
            <a:r>
              <a:rPr kumimoji="1" lang="en-US" altLang="ja-JP" sz="16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you&amp;me</a:t>
            </a:r>
            <a:r>
              <a:rPr kumimoji="1" lang="ja-JP" alt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で</a:t>
            </a:r>
            <a:r>
              <a:rPr kumimoji="1" lang="ja-JP" altLang="en-US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空白がなくします。</a:t>
            </a:r>
            <a:endParaRPr kumimoji="1" lang="ja-JP" alt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777">
            <a:off x="2736807" y="2561612"/>
            <a:ext cx="6657806" cy="39597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246">
            <a:off x="231372" y="1871744"/>
            <a:ext cx="2567741" cy="33271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9575407" y="4937424"/>
            <a:ext cx="2517762" cy="1634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ja-JP" altLang="en-US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☎：</a:t>
            </a:r>
            <a:r>
              <a:rPr lang="en-US" altLang="ja-JP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080-6512-5136</a:t>
            </a:r>
            <a:endParaRPr lang="ja-JP" altLang="en-US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altLang="ja-JP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福岡市南区清水</a:t>
            </a:r>
            <a:r>
              <a:rPr kumimoji="1" lang="en-US" altLang="ja-JP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3-13-3</a:t>
            </a: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高宮パルナス</a:t>
            </a:r>
            <a:endParaRPr kumimoji="1" lang="en-US" altLang="ja-JP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600" dirty="0"/>
          </a:p>
          <a:p>
            <a:pPr algn="ctr"/>
            <a:r>
              <a:rPr lang="ja-JP" altLang="en-US" sz="1400" dirty="0" smtClean="0"/>
              <a:t>営業時間　</a:t>
            </a:r>
            <a:r>
              <a:rPr lang="en-US" altLang="ja-JP" sz="1400" dirty="0" smtClean="0"/>
              <a:t>10:00~23:00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9797" y="89718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FF00"/>
                </a:solidFill>
              </a:rPr>
              <a:t>丘の上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の</a:t>
            </a:r>
            <a:r>
              <a:rPr kumimoji="1" lang="ja-JP" altLang="en-US" sz="2000" dirty="0" smtClean="0">
                <a:solidFill>
                  <a:srgbClr val="FFFF00"/>
                </a:solidFill>
              </a:rPr>
              <a:t>茶店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94763" y="1453338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8545034" y="1439260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186311" y="156991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412821" y="1439260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030879" y="1439260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81179" y="1453338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0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wipe/>
      </p:transition>
    </mc:Choice>
    <mc:Fallback xmlns="">
      <p:transition spd="slow" advTm="3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98716" y="40762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FFC000"/>
                </a:solidFill>
              </a:rPr>
              <a:t>お茶メニュー</a:t>
            </a:r>
            <a:endParaRPr kumimoji="1" lang="ja-JP" altLang="en-US" sz="4800" dirty="0">
              <a:solidFill>
                <a:srgbClr val="FFC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32144" y="145155"/>
            <a:ext cx="5112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簡単なことから精粋になります。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400" dirty="0" smtClean="0"/>
              <a:t> のお茶は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越南の味と日本の寒さを組み合わせます。</a:t>
            </a:r>
            <a:endParaRPr kumimoji="1"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1763776"/>
            <a:ext cx="3492211" cy="24642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763774"/>
            <a:ext cx="3492211" cy="24642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4509281"/>
            <a:ext cx="3492211" cy="23487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4496780"/>
            <a:ext cx="3492211" cy="2361220"/>
          </a:xfrm>
          <a:prstGeom prst="rect">
            <a:avLst/>
          </a:prstGeom>
        </p:spPr>
      </p:pic>
      <p:sp>
        <p:nvSpPr>
          <p:cNvPr id="14" name="星 7 13"/>
          <p:cNvSpPr/>
          <p:nvPr/>
        </p:nvSpPr>
        <p:spPr>
          <a:xfrm rot="1021837">
            <a:off x="3727129" y="2086166"/>
            <a:ext cx="2335010" cy="1728959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菊</a:t>
            </a:r>
            <a:r>
              <a:rPr lang="ja-JP" alt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の花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お茶</a:t>
            </a:r>
            <a:endParaRPr kumimoji="1" lang="en-US" altLang="ja-JP" sz="2400" dirty="0" smtClean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altLang="ja-JP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450</a:t>
            </a:r>
            <a:r>
              <a:rPr lang="ja-JP" alt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円</a:t>
            </a:r>
            <a:endParaRPr kumimoji="1" lang="ja-JP" alt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星 7 14"/>
          <p:cNvSpPr/>
          <p:nvPr/>
        </p:nvSpPr>
        <p:spPr>
          <a:xfrm rot="20594266">
            <a:off x="9677833" y="2086943"/>
            <a:ext cx="2397702" cy="1547462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2"/>
                </a:solidFill>
              </a:rPr>
              <a:t>ジャスミンお茶</a:t>
            </a:r>
            <a:endParaRPr kumimoji="1" lang="en-US" altLang="ja-JP" sz="2000" dirty="0" smtClean="0">
              <a:solidFill>
                <a:schemeClr val="bg2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bg2"/>
                </a:solidFill>
              </a:rPr>
              <a:t>350</a:t>
            </a:r>
            <a:r>
              <a:rPr lang="ja-JP" altLang="en-US" sz="2000" dirty="0" smtClean="0">
                <a:solidFill>
                  <a:schemeClr val="bg2"/>
                </a:solidFill>
              </a:rPr>
              <a:t>円</a:t>
            </a:r>
            <a:endParaRPr kumimoji="1" lang="ja-JP" altLang="en-US" sz="2000" dirty="0">
              <a:solidFill>
                <a:schemeClr val="bg2"/>
              </a:solidFill>
            </a:endParaRPr>
          </a:p>
        </p:txBody>
      </p:sp>
      <p:sp>
        <p:nvSpPr>
          <p:cNvPr id="16" name="星 7 15"/>
          <p:cNvSpPr/>
          <p:nvPr/>
        </p:nvSpPr>
        <p:spPr>
          <a:xfrm rot="20596971">
            <a:off x="3719683" y="4508298"/>
            <a:ext cx="2286000" cy="1605353"/>
          </a:xfrm>
          <a:prstGeom prst="star7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アティチョお茶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</a:rPr>
              <a:t>350</a:t>
            </a:r>
            <a:r>
              <a:rPr lang="ja-JP" altLang="en-US" sz="2000" smtClean="0">
                <a:solidFill>
                  <a:schemeClr val="bg1"/>
                </a:solidFill>
              </a:rPr>
              <a:t>円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星 7 16"/>
          <p:cNvSpPr/>
          <p:nvPr/>
        </p:nvSpPr>
        <p:spPr>
          <a:xfrm rot="992826">
            <a:off x="9769790" y="4781369"/>
            <a:ext cx="2317459" cy="1489661"/>
          </a:xfrm>
          <a:prstGeom prst="star7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蓮の花お茶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bg1"/>
                </a:solidFill>
              </a:rPr>
              <a:t>500</a:t>
            </a:r>
            <a:r>
              <a:rPr lang="ja-JP" altLang="en-US" sz="2000" dirty="0" smtClean="0">
                <a:solidFill>
                  <a:schemeClr val="bg1"/>
                </a:solidFill>
              </a:rPr>
              <a:t>円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364" y="237004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2807" y="591432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167049" y="1060149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901695" y="1046071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769482" y="1046071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7387540" y="1046071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0519753" y="1047475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524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2000">
        <p15:prstTrans prst="curtains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13277" y="1460775"/>
            <a:ext cx="4550145" cy="69668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28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You&amp;me</a:t>
            </a:r>
            <a:r>
              <a:rPr kumimoji="1" lang="en-US" altLang="ja-JP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ja-JP" altLang="en-US" sz="2800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につい</a:t>
            </a:r>
            <a:r>
              <a:rPr lang="ja-JP" alt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て</a:t>
            </a:r>
            <a:endParaRPr kumimoji="1" lang="ja-JP" altLang="en-US" sz="2800" b="1" cap="none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5083" y="2182317"/>
            <a:ext cx="7362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YOU&amp;ME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nay.Hoa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loai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ta.trong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phuong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dong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la mot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bieu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man,hanh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phuc</a:t>
            </a:r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tho.tra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cuc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tac dung lam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giam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,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uong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duoc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giup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co the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chong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met .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1619794"/>
            <a:ext cx="3566160" cy="275626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707245" y="421815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8457516" y="40773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325303" y="407737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6943361" y="407737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676266" y="288620"/>
            <a:ext cx="454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900" y="112021"/>
            <a:ext cx="349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093661" y="421815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32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13962" y="78378"/>
            <a:ext cx="4297680" cy="657497"/>
          </a:xfr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ja-JP" altLang="en-US" dirty="0" smtClean="0"/>
              <a:t>人気ランキング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15" y="1619794"/>
            <a:ext cx="2076027" cy="28873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" y="1619794"/>
            <a:ext cx="2076028" cy="28868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62" y="1619294"/>
            <a:ext cx="2076028" cy="28873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91" y="1619794"/>
            <a:ext cx="2076029" cy="28868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2730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菊の花お茶　バッグ　</a:t>
            </a:r>
            <a:r>
              <a:rPr kumimoji="1" lang="en-US" altLang="ja-JP" dirty="0" smtClean="0"/>
              <a:t>350g</a:t>
            </a:r>
          </a:p>
          <a:p>
            <a:r>
              <a:rPr kumimoji="1" lang="en-US" altLang="ja-JP" dirty="0" smtClean="0"/>
              <a:t>2050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13962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アティチョお茶　バッグ　</a:t>
            </a:r>
            <a:r>
              <a:rPr kumimoji="1" lang="en-US" altLang="ja-JP" dirty="0" smtClean="0"/>
              <a:t>200px2g</a:t>
            </a:r>
          </a:p>
          <a:p>
            <a:r>
              <a:rPr kumimoji="1" lang="en-US" altLang="ja-JP" dirty="0" smtClean="0"/>
              <a:t>2500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20690" y="4898571"/>
            <a:ext cx="20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ジャスミンお茶　バッグ　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ｐｘ</a:t>
            </a:r>
            <a:r>
              <a:rPr kumimoji="1" lang="en-US" altLang="ja-JP" dirty="0"/>
              <a:t>3</a:t>
            </a:r>
            <a:r>
              <a:rPr kumimoji="1" lang="ja-JP" altLang="en-US" dirty="0" err="1" smtClean="0"/>
              <a:t>ｇ</a:t>
            </a:r>
            <a:endParaRPr kumimoji="1" lang="en-US" altLang="ja-JP" dirty="0" smtClean="0"/>
          </a:p>
          <a:p>
            <a:r>
              <a:rPr kumimoji="1" lang="en-US" altLang="ja-JP" dirty="0" smtClean="0"/>
              <a:t>1580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27419" y="4898571"/>
            <a:ext cx="207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蓮の花お茶　バッグ　</a:t>
            </a:r>
            <a:r>
              <a:rPr kumimoji="1" lang="en-US" altLang="ja-JP" dirty="0" smtClean="0"/>
              <a:t>500g</a:t>
            </a:r>
          </a:p>
          <a:p>
            <a:r>
              <a:rPr kumimoji="1" lang="en-US" altLang="ja-JP" dirty="0" smtClean="0"/>
              <a:t>3085</a:t>
            </a:r>
            <a:r>
              <a:rPr kumimoji="1" lang="ja-JP" altLang="en-US" smtClean="0"/>
              <a:t>円　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2617" y="325600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21407" y="639274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13962" y="778983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8448608" y="764905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316395" y="764905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6934453" y="764905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0084753" y="771942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187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3000">
        <p15:prstTrans prst="fallOve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42163" y="-10535"/>
            <a:ext cx="7356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FF33CC"/>
                </a:solidFill>
              </a:rPr>
              <a:t>YOU&amp;ME</a:t>
            </a:r>
            <a:r>
              <a:rPr kumimoji="1" lang="ja-JP" altLang="en-US" sz="3200" dirty="0" smtClean="0">
                <a:solidFill>
                  <a:srgbClr val="FF33CC"/>
                </a:solidFill>
              </a:rPr>
              <a:t>のお茶の効果</a:t>
            </a:r>
          </a:p>
          <a:p>
            <a:pPr algn="ctr"/>
            <a:r>
              <a:rPr kumimoji="1" lang="ja-JP" altLang="en-US" sz="1600" dirty="0" smtClean="0">
                <a:solidFill>
                  <a:schemeClr val="tx2"/>
                </a:solidFill>
              </a:rPr>
              <a:t>おいしいだけでなく、健康のために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01832" y="1658583"/>
            <a:ext cx="4696692" cy="2452258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33CC"/>
                </a:solidFill>
              </a:rPr>
              <a:t>菊の花茶</a:t>
            </a:r>
            <a:endParaRPr kumimoji="1" lang="en-US" altLang="ja-JP" sz="3600" dirty="0" smtClean="0">
              <a:solidFill>
                <a:srgbClr val="FF33CC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 </a:t>
            </a:r>
            <a:r>
              <a:rPr kumimoji="1"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心臓</a:t>
            </a:r>
            <a:r>
              <a:rPr kumimoji="1"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が良い。</a:t>
            </a:r>
            <a:endParaRPr kumimoji="1" lang="en-US" altLang="ja-JP" b="1" dirty="0" smtClean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－ニキビの予防、肝臓もよくなります。</a:t>
            </a:r>
            <a:endParaRPr kumimoji="1" lang="ja-JP" altLang="en-US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01832" y="4110841"/>
            <a:ext cx="4696692" cy="242454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0070C0"/>
                </a:solidFill>
              </a:rPr>
              <a:t>アティチョ茶</a:t>
            </a:r>
            <a:endParaRPr kumimoji="1" lang="en-US" altLang="ja-JP" sz="3600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－女性の肌がきれいになり</a:t>
            </a:r>
            <a:endParaRPr kumimoji="1" lang="en-US" altLang="ja-JP" b="1" dirty="0" smtClean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肝臓もなくなります。</a:t>
            </a:r>
            <a:endParaRPr lang="en-US" altLang="ja-JP" b="1" dirty="0" smtClean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198524" y="1658583"/>
            <a:ext cx="4475018" cy="2452258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ジャスミンお茶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 </a:t>
            </a:r>
            <a:r>
              <a:rPr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よく</a:t>
            </a:r>
            <a:r>
              <a:rPr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頭が痛いは</a:t>
            </a:r>
            <a:r>
              <a:rPr lang="ja-JP" altLang="en-US" b="1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な</a:t>
            </a:r>
            <a:r>
              <a:rPr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くにります。</a:t>
            </a:r>
            <a:endParaRPr lang="en-US" altLang="ja-JP" b="1" dirty="0" smtClean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 </a:t>
            </a:r>
            <a:r>
              <a:rPr kumimoji="1"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ダイエット</a:t>
            </a:r>
            <a:r>
              <a:rPr kumimoji="1"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も良い</a:t>
            </a:r>
            <a:endParaRPr kumimoji="1" lang="ja-JP" altLang="en-US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198524" y="4110841"/>
            <a:ext cx="4475018" cy="242454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CC3300"/>
                </a:solidFill>
              </a:rPr>
              <a:t>蓮の花茶</a:t>
            </a:r>
            <a:endParaRPr lang="en-US" altLang="ja-JP" sz="3600" dirty="0">
              <a:solidFill>
                <a:srgbClr val="CC3300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 </a:t>
            </a:r>
            <a:r>
              <a:rPr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眠りこける</a:t>
            </a:r>
            <a:r>
              <a:rPr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ために</a:t>
            </a:r>
            <a:endParaRPr lang="en-US" altLang="ja-JP" b="1" dirty="0" smtClean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 </a:t>
            </a:r>
            <a:r>
              <a:rPr kumimoji="1"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お年寄り</a:t>
            </a:r>
            <a:r>
              <a:rPr kumimoji="1" lang="ja-JP" altLang="en-US" b="1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の骨もよくなります。</a:t>
            </a:r>
            <a:endParaRPr kumimoji="1" lang="ja-JP" altLang="en-US" b="1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62210" y="954727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7430568" y="940649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298355" y="940649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916413" y="940649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491" y="92953"/>
            <a:ext cx="349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FF00"/>
                </a:solidFill>
              </a:rPr>
              <a:t>丘の上の茶店</a:t>
            </a:r>
            <a:endParaRPr kumimoji="1" lang="ja-JP" altLang="en-US" sz="1400" dirty="0">
              <a:solidFill>
                <a:srgbClr val="FFFF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0" y="356897"/>
            <a:ext cx="265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2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066713" y="954727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639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2000">
        <p15:prstTrans prst="origami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35131" y="130629"/>
            <a:ext cx="2416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1600" dirty="0">
                <a:solidFill>
                  <a:srgbClr val="FFFF00"/>
                </a:solidFill>
              </a:rPr>
              <a:t>丘の上の茶店</a:t>
            </a:r>
            <a:endParaRPr kumimoji="1" lang="ja-JP" altLang="en-US" sz="1600" dirty="0">
              <a:solidFill>
                <a:srgbClr val="FFFF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034" y="469183"/>
            <a:ext cx="298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3600" dirty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36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47085" y="610836"/>
            <a:ext cx="1618058" cy="5185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MENU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8206399" y="596758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おすすめの</a:t>
            </a:r>
            <a:r>
              <a:rPr kumimoji="1" lang="ja-JP" altLang="en-US" sz="1400" dirty="0"/>
              <a:t>茶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074186" y="596758"/>
            <a:ext cx="161805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YOU&amp;ME</a:t>
            </a:r>
            <a:r>
              <a:rPr kumimoji="1" lang="ja-JP" altLang="en-US" sz="1200" dirty="0" smtClean="0"/>
              <a:t>について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6692244" y="596758"/>
            <a:ext cx="1496068" cy="546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人気ランキング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47437" y="11983"/>
            <a:ext cx="5133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アクセスマップ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842544" y="610836"/>
            <a:ext cx="1618058" cy="5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アクセスマップ</a:t>
            </a:r>
            <a:endParaRPr kumimoji="1" lang="ja-JP" altLang="en-US" sz="16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04" y="2390503"/>
            <a:ext cx="5137364" cy="3252652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927463" y="2390503"/>
            <a:ext cx="5228241" cy="32526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dirty="0">
                <a:solidFill>
                  <a:srgbClr val="FF33CC"/>
                </a:solidFill>
                <a:latin typeface="Arial" panose="020B0604020202020204" pitchFamily="34" charset="0"/>
              </a:rPr>
              <a:t>住所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：福岡県福岡市南区清水</a:t>
            </a:r>
            <a:r>
              <a:rPr lang="en-US" altLang="ja-JP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3-13-3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高宮パルナス</a:t>
            </a:r>
            <a:endParaRPr lang="en-US" altLang="ja-JP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lvl="0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ja-JP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☎</a:t>
            </a:r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ja-JP" sz="4000" dirty="0" smtClean="0">
                <a:solidFill>
                  <a:schemeClr val="tx1"/>
                </a:solidFill>
                <a:latin typeface="Arial" panose="020B0604020202020204" pitchFamily="34" charset="0"/>
              </a:rPr>
              <a:t>080-6512-5136</a:t>
            </a:r>
            <a:endParaRPr lang="en-US" altLang="ja-JP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altLang="ja-JP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lvl="0"/>
            <a:r>
              <a:rPr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営業時間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ja-JP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10:00~23:00( </a:t>
            </a:r>
            <a:r>
              <a:rPr lang="ja-JP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日曜</a:t>
            </a:r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定休　</a:t>
            </a:r>
            <a:r>
              <a:rPr lang="en-US" altLang="ja-JP" dirty="0" smtClean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有り</a:t>
            </a:r>
            <a:r>
              <a:rPr lang="en-US" altLang="ja-JP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375</Words>
  <Application>Microsoft Office PowerPoint</Application>
  <PresentationFormat>ワイド画面</PresentationFormat>
  <Paragraphs>95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Arial Unicode MS</vt:lpstr>
      <vt:lpstr>ＭＳ ゴシック</vt:lpstr>
      <vt:lpstr>游ゴシック</vt:lpstr>
      <vt:lpstr>Algerian</vt:lpstr>
      <vt:lpstr>Arial</vt:lpstr>
      <vt:lpstr>Arial Black</vt:lpstr>
      <vt:lpstr>Century Gothic</vt:lpstr>
      <vt:lpstr>メッシュ</vt:lpstr>
      <vt:lpstr>PowerPoint プレゼンテーション</vt:lpstr>
      <vt:lpstr>PowerPoint プレゼンテーション</vt:lpstr>
      <vt:lpstr>You&amp;me について</vt:lpstr>
      <vt:lpstr>人気ランキング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43</cp:revision>
  <dcterms:created xsi:type="dcterms:W3CDTF">2019-09-06T04:58:36Z</dcterms:created>
  <dcterms:modified xsi:type="dcterms:W3CDTF">2019-12-06T07:19:06Z</dcterms:modified>
</cp:coreProperties>
</file>