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81" autoAdjust="0"/>
    <p:restoredTop sz="72384" autoAdjust="0"/>
  </p:normalViewPr>
  <p:slideViewPr>
    <p:cSldViewPr snapToGrid="0">
      <p:cViewPr varScale="1">
        <p:scale>
          <a:sx n="53" d="100"/>
          <a:sy n="53" d="100"/>
        </p:scale>
        <p:origin x="15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106C1A-7E84-4F38-96DA-839DCF582110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48C93-2FC3-4AD0-AD9D-2ECCFD6980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0804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3E333-47A3-42D1-9B92-9C14B82D52AF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D355-6DDD-4BAB-A0CF-1494D2B75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626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3E333-47A3-42D1-9B92-9C14B82D52AF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D355-6DDD-4BAB-A0CF-1494D2B75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8190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3E333-47A3-42D1-9B92-9C14B82D52AF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D355-6DDD-4BAB-A0CF-1494D2B75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014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3E333-47A3-42D1-9B92-9C14B82D52AF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D355-6DDD-4BAB-A0CF-1494D2B75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7255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3E333-47A3-42D1-9B92-9C14B82D52AF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D355-6DDD-4BAB-A0CF-1494D2B75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4905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3E333-47A3-42D1-9B92-9C14B82D52AF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D355-6DDD-4BAB-A0CF-1494D2B75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6377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3E333-47A3-42D1-9B92-9C14B82D52AF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D355-6DDD-4BAB-A0CF-1494D2B75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711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3E333-47A3-42D1-9B92-9C14B82D52AF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D355-6DDD-4BAB-A0CF-1494D2B75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45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3E333-47A3-42D1-9B92-9C14B82D52AF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D355-6DDD-4BAB-A0CF-1494D2B75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9262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3E333-47A3-42D1-9B92-9C14B82D52AF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D355-6DDD-4BAB-A0CF-1494D2B75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65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3E333-47A3-42D1-9B92-9C14B82D52AF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D355-6DDD-4BAB-A0CF-1494D2B75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1388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3E333-47A3-42D1-9B92-9C14B82D52AF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7D355-6DDD-4BAB-A0CF-1494D2B75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4308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76"/>
            <a:ext cx="12192000" cy="608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461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游ゴシック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学生</dc:creator>
  <cp:lastModifiedBy>学生</cp:lastModifiedBy>
  <cp:revision>41</cp:revision>
  <dcterms:created xsi:type="dcterms:W3CDTF">2019-08-29T05:40:21Z</dcterms:created>
  <dcterms:modified xsi:type="dcterms:W3CDTF">2019-11-08T06:58:27Z</dcterms:modified>
</cp:coreProperties>
</file>