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7536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0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0" y="1122363"/>
            <a:ext cx="82905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602038"/>
            <a:ext cx="7315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8CD9-F95F-4646-9B07-3F2E03B28916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8E6D-70BA-4D75-B7B5-6BC8D5DA9B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0876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8CD9-F95F-4646-9B07-3F2E03B28916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8E6D-70BA-4D75-B7B5-6BC8D5DA9B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5558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9921" y="365125"/>
            <a:ext cx="210312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0561" y="365125"/>
            <a:ext cx="618744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8CD9-F95F-4646-9B07-3F2E03B28916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8E6D-70BA-4D75-B7B5-6BC8D5DA9B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227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8CD9-F95F-4646-9B07-3F2E03B28916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8E6D-70BA-4D75-B7B5-6BC8D5DA9B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9531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481" y="1709740"/>
            <a:ext cx="841248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81" y="4589465"/>
            <a:ext cx="841248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8CD9-F95F-4646-9B07-3F2E03B28916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8E6D-70BA-4D75-B7B5-6BC8D5DA9B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4813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825625"/>
            <a:ext cx="414528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7760" y="1825625"/>
            <a:ext cx="414528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8CD9-F95F-4646-9B07-3F2E03B28916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8E6D-70BA-4D75-B7B5-6BC8D5DA9B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1492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0" y="365127"/>
            <a:ext cx="841248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1832" y="1681163"/>
            <a:ext cx="412622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832" y="2505075"/>
            <a:ext cx="4126229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7761" y="1681163"/>
            <a:ext cx="41465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7761" y="2505075"/>
            <a:ext cx="414655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8CD9-F95F-4646-9B07-3F2E03B28916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8E6D-70BA-4D75-B7B5-6BC8D5DA9B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288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8CD9-F95F-4646-9B07-3F2E03B28916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8E6D-70BA-4D75-B7B5-6BC8D5DA9B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4287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8CD9-F95F-4646-9B07-3F2E03B28916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8E6D-70BA-4D75-B7B5-6BC8D5DA9B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872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0" y="457200"/>
            <a:ext cx="314579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6550" y="987427"/>
            <a:ext cx="493776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830" y="2057400"/>
            <a:ext cx="314579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8CD9-F95F-4646-9B07-3F2E03B28916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8E6D-70BA-4D75-B7B5-6BC8D5DA9B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473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0" y="457200"/>
            <a:ext cx="314579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6550" y="987427"/>
            <a:ext cx="493776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830" y="2057400"/>
            <a:ext cx="314579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8CD9-F95F-4646-9B07-3F2E03B28916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8E6D-70BA-4D75-B7B5-6BC8D5DA9B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35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0560" y="365127"/>
            <a:ext cx="8412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60" y="1825625"/>
            <a:ext cx="84124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0560" y="6356352"/>
            <a:ext cx="2194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C8CD9-F95F-4646-9B07-3F2E03B28916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0880" y="6356352"/>
            <a:ext cx="3291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8480" y="6356352"/>
            <a:ext cx="2194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E8E6D-70BA-4D75-B7B5-6BC8D5DA9B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28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5250"/>
            <a:ext cx="9753600" cy="548640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98813" y="139881"/>
            <a:ext cx="7677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Mount Everest</a:t>
            </a:r>
            <a:endParaRPr kumimoji="1" lang="ja-JP" altLang="en-US" sz="5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98664" y="5391150"/>
            <a:ext cx="4856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世界の一部高い山です。皆さんぜひ遊びに来てください</a:t>
            </a:r>
            <a:r>
              <a:rPr kumimoji="1" lang="ja-JP" altLang="en-US" sz="2800" dirty="0" smtClean="0"/>
              <a:t>。</a:t>
            </a:r>
            <a:endParaRPr kumimoji="1" lang="ja-JP" altLang="en-US" sz="2800" dirty="0"/>
          </a:p>
        </p:txBody>
      </p:sp>
      <p:sp>
        <p:nvSpPr>
          <p:cNvPr id="8" name="テキスト ボックス 7"/>
          <p:cNvSpPr txBox="1"/>
          <p:nvPr/>
        </p:nvSpPr>
        <p:spPr>
          <a:xfrm flipH="1">
            <a:off x="6371409" y="4863935"/>
            <a:ext cx="56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TEL</a:t>
            </a:r>
            <a:endParaRPr kumimoji="1" lang="ja-JP" altLang="en-US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616676" y="966789"/>
            <a:ext cx="651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top</a:t>
            </a:r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r>
              <a:rPr kumimoji="1" lang="en-US" altLang="ja-JP" dirty="0" smtClean="0"/>
              <a:t>Sight</a:t>
            </a:r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food</a:t>
            </a:r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hotel</a:t>
            </a:r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contact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818812" y="4874722"/>
            <a:ext cx="489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</a:rPr>
              <a:t>080-9860-5613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213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</TotalTime>
  <Words>19</Words>
  <Application>Microsoft Office PowerPoint</Application>
  <PresentationFormat>ユーザー設定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游ゴシック</vt:lpstr>
      <vt:lpstr>游ゴシック Light</vt:lpstr>
      <vt:lpstr>Arial</vt:lpstr>
      <vt:lpstr>Arial Black</vt:lpstr>
      <vt:lpstr>Bauhaus 93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gakusei</dc:creator>
  <cp:lastModifiedBy>学生</cp:lastModifiedBy>
  <cp:revision>11</cp:revision>
  <dcterms:created xsi:type="dcterms:W3CDTF">2019-09-06T06:09:10Z</dcterms:created>
  <dcterms:modified xsi:type="dcterms:W3CDTF">2019-10-17T06:39:52Z</dcterms:modified>
</cp:coreProperties>
</file>