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353" autoAdjust="0"/>
  </p:normalViewPr>
  <p:slideViewPr>
    <p:cSldViewPr snapToGrid="0">
      <p:cViewPr varScale="1">
        <p:scale>
          <a:sx n="69" d="100"/>
          <a:sy n="69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71D-ABC2-45E9-B85A-8752A4EF3219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EB3-582C-4D03-8A21-8CB6D8372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71D-ABC2-45E9-B85A-8752A4EF3219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EB3-582C-4D03-8A21-8CB6D8372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69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71D-ABC2-45E9-B85A-8752A4EF3219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EB3-582C-4D03-8A21-8CB6D8372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13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71D-ABC2-45E9-B85A-8752A4EF3219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EB3-582C-4D03-8A21-8CB6D8372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89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71D-ABC2-45E9-B85A-8752A4EF3219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EB3-582C-4D03-8A21-8CB6D8372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03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71D-ABC2-45E9-B85A-8752A4EF3219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EB3-582C-4D03-8A21-8CB6D8372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128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71D-ABC2-45E9-B85A-8752A4EF3219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EB3-582C-4D03-8A21-8CB6D8372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84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71D-ABC2-45E9-B85A-8752A4EF3219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EB3-582C-4D03-8A21-8CB6D8372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0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71D-ABC2-45E9-B85A-8752A4EF3219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EB3-582C-4D03-8A21-8CB6D8372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73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71D-ABC2-45E9-B85A-8752A4EF3219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EB3-582C-4D03-8A21-8CB6D8372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13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71D-ABC2-45E9-B85A-8752A4EF3219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EB3-582C-4D03-8A21-8CB6D8372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0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6371D-ABC2-45E9-B85A-8752A4EF3219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A6EB3-582C-4D03-8A21-8CB6D8372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18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17854" y="229193"/>
            <a:ext cx="8633778" cy="1243092"/>
          </a:xfrm>
        </p:spPr>
        <p:txBody>
          <a:bodyPr>
            <a:normAutofit/>
          </a:bodyPr>
          <a:lstStyle/>
          <a:p>
            <a:r>
              <a:rPr kumimoji="1" lang="en-US" altLang="ja-JP" b="1" dirty="0" smtClean="0"/>
              <a:t>NEPALI</a:t>
            </a:r>
            <a:r>
              <a:rPr kumimoji="1" lang="ja-JP" altLang="en-US" b="1" dirty="0" smtClean="0"/>
              <a:t> </a:t>
            </a:r>
            <a:r>
              <a:rPr kumimoji="1" lang="en-US" altLang="ja-JP" b="1" dirty="0" smtClean="0"/>
              <a:t>FOODS</a:t>
            </a:r>
            <a:endParaRPr kumimoji="1" lang="ja-JP" altLang="en-US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-3693226"/>
            <a:ext cx="9060872" cy="961901"/>
          </a:xfrm>
        </p:spPr>
        <p:txBody>
          <a:bodyPr/>
          <a:lstStyle/>
          <a:p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743" y="1604608"/>
            <a:ext cx="8128000" cy="4702629"/>
          </a:xfrm>
          <a:prstGeom prst="rect">
            <a:avLst/>
          </a:prstGeom>
        </p:spPr>
      </p:pic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338973"/>
              </p:ext>
            </p:extLst>
          </p:nvPr>
        </p:nvGraphicFramePr>
        <p:xfrm>
          <a:off x="1770743" y="1330288"/>
          <a:ext cx="8128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830679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3788066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483934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450642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2533845"/>
                    </a:ext>
                  </a:extLst>
                </a:gridCol>
              </a:tblGrid>
              <a:tr h="18983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Home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82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About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us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82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Menu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82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Coupon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82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Contact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82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644838"/>
                  </a:ext>
                </a:extLst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719908"/>
              </p:ext>
            </p:extLst>
          </p:nvPr>
        </p:nvGraphicFramePr>
        <p:xfrm>
          <a:off x="1770743" y="631402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28423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/>
                        <a:t>copyright@2019, Purja</a:t>
                      </a:r>
                      <a:r>
                        <a:rPr kumimoji="1" lang="en-US" altLang="ja-JP" b="0" baseline="0" dirty="0" smtClean="0"/>
                        <a:t> Khimu</a:t>
                      </a:r>
                      <a:endParaRPr kumimoji="1" lang="ja-JP" altLang="en-US" b="0" dirty="0"/>
                    </a:p>
                  </a:txBody>
                  <a:tcPr>
                    <a:solidFill>
                      <a:srgbClr val="82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794989"/>
                  </a:ext>
                </a:extLst>
              </a:tr>
            </a:tbl>
          </a:graphicData>
        </a:graphic>
      </p:graphicFrame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4" r="3333"/>
          <a:stretch/>
        </p:blipFill>
        <p:spPr>
          <a:xfrm>
            <a:off x="1815456" y="372793"/>
            <a:ext cx="740706" cy="594576"/>
          </a:xfrm>
          <a:prstGeom prst="rect">
            <a:avLst/>
          </a:prstGeom>
        </p:spPr>
      </p:pic>
      <p:sp>
        <p:nvSpPr>
          <p:cNvPr id="17" name="タイトル 1"/>
          <p:cNvSpPr txBox="1">
            <a:spLocks/>
          </p:cNvSpPr>
          <p:nvPr/>
        </p:nvSpPr>
        <p:spPr>
          <a:xfrm>
            <a:off x="1524000" y="-573011"/>
            <a:ext cx="8633778" cy="12430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95591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851" y="911812"/>
            <a:ext cx="4126453" cy="189013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90" y="911813"/>
            <a:ext cx="3896609" cy="187851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89" y="2790328"/>
            <a:ext cx="3909810" cy="222612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042" y="5015300"/>
            <a:ext cx="3952877" cy="229693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103" y="2790328"/>
            <a:ext cx="3927803" cy="2205241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903" y="911812"/>
            <a:ext cx="3952875" cy="187736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52" y="4976993"/>
            <a:ext cx="3896611" cy="230505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432" y="4996725"/>
            <a:ext cx="3921203" cy="226558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364" y="2895600"/>
            <a:ext cx="3864939" cy="2081394"/>
          </a:xfrm>
          <a:prstGeom prst="rect">
            <a:avLst/>
          </a:prstGeom>
        </p:spPr>
      </p:pic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513495"/>
              </p:ext>
            </p:extLst>
          </p:nvPr>
        </p:nvGraphicFramePr>
        <p:xfrm>
          <a:off x="2341418" y="73750"/>
          <a:ext cx="4918364" cy="490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8364">
                  <a:extLst>
                    <a:ext uri="{9D8B030D-6E8A-4147-A177-3AD203B41FA5}">
                      <a16:colId xmlns:a16="http://schemas.microsoft.com/office/drawing/2014/main" val="1484028919"/>
                    </a:ext>
                  </a:extLst>
                </a:gridCol>
              </a:tblGrid>
              <a:tr h="490452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JAPANES</a:t>
                      </a:r>
                      <a:r>
                        <a:rPr kumimoji="1" lang="ja-JP" altLang="en-US" dirty="0" smtClean="0"/>
                        <a:t> 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DISHES</a:t>
                      </a:r>
                      <a:r>
                        <a:rPr kumimoji="1" lang="ja-JP" altLang="en-US" dirty="0" smtClean="0"/>
                        <a:t> 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kumimoji="1" lang="ja-JP" altLang="en-US" dirty="0" smtClean="0"/>
                        <a:t> 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DRINK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541419"/>
                  </a:ext>
                </a:extLst>
              </a:tr>
            </a:tbl>
          </a:graphicData>
        </a:graphic>
      </p:graphicFrame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141005"/>
              </p:ext>
            </p:extLst>
          </p:nvPr>
        </p:nvGraphicFramePr>
        <p:xfrm>
          <a:off x="209885" y="552586"/>
          <a:ext cx="117720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202">
                  <a:extLst>
                    <a:ext uri="{9D8B030D-6E8A-4147-A177-3AD203B41FA5}">
                      <a16:colId xmlns:a16="http://schemas.microsoft.com/office/drawing/2014/main" val="1974573280"/>
                    </a:ext>
                  </a:extLst>
                </a:gridCol>
                <a:gridCol w="1177202">
                  <a:extLst>
                    <a:ext uri="{9D8B030D-6E8A-4147-A177-3AD203B41FA5}">
                      <a16:colId xmlns:a16="http://schemas.microsoft.com/office/drawing/2014/main" val="4078513663"/>
                    </a:ext>
                  </a:extLst>
                </a:gridCol>
                <a:gridCol w="1177202">
                  <a:extLst>
                    <a:ext uri="{9D8B030D-6E8A-4147-A177-3AD203B41FA5}">
                      <a16:colId xmlns:a16="http://schemas.microsoft.com/office/drawing/2014/main" val="1182620669"/>
                    </a:ext>
                  </a:extLst>
                </a:gridCol>
                <a:gridCol w="1177202">
                  <a:extLst>
                    <a:ext uri="{9D8B030D-6E8A-4147-A177-3AD203B41FA5}">
                      <a16:colId xmlns:a16="http://schemas.microsoft.com/office/drawing/2014/main" val="1305034709"/>
                    </a:ext>
                  </a:extLst>
                </a:gridCol>
                <a:gridCol w="1177202">
                  <a:extLst>
                    <a:ext uri="{9D8B030D-6E8A-4147-A177-3AD203B41FA5}">
                      <a16:colId xmlns:a16="http://schemas.microsoft.com/office/drawing/2014/main" val="1556282667"/>
                    </a:ext>
                  </a:extLst>
                </a:gridCol>
                <a:gridCol w="1177202">
                  <a:extLst>
                    <a:ext uri="{9D8B030D-6E8A-4147-A177-3AD203B41FA5}">
                      <a16:colId xmlns:a16="http://schemas.microsoft.com/office/drawing/2014/main" val="3566532824"/>
                    </a:ext>
                  </a:extLst>
                </a:gridCol>
                <a:gridCol w="1177202">
                  <a:extLst>
                    <a:ext uri="{9D8B030D-6E8A-4147-A177-3AD203B41FA5}">
                      <a16:colId xmlns:a16="http://schemas.microsoft.com/office/drawing/2014/main" val="1019143122"/>
                    </a:ext>
                  </a:extLst>
                </a:gridCol>
                <a:gridCol w="1177202">
                  <a:extLst>
                    <a:ext uri="{9D8B030D-6E8A-4147-A177-3AD203B41FA5}">
                      <a16:colId xmlns:a16="http://schemas.microsoft.com/office/drawing/2014/main" val="3169662723"/>
                    </a:ext>
                  </a:extLst>
                </a:gridCol>
                <a:gridCol w="1177202">
                  <a:extLst>
                    <a:ext uri="{9D8B030D-6E8A-4147-A177-3AD203B41FA5}">
                      <a16:colId xmlns:a16="http://schemas.microsoft.com/office/drawing/2014/main" val="1964318193"/>
                    </a:ext>
                  </a:extLst>
                </a:gridCol>
                <a:gridCol w="1177202">
                  <a:extLst>
                    <a:ext uri="{9D8B030D-6E8A-4147-A177-3AD203B41FA5}">
                      <a16:colId xmlns:a16="http://schemas.microsoft.com/office/drawing/2014/main" val="3469418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Home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About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Menu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Items 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Veg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Buff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Drinks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Soft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Alcohol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contact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778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74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795" y="-1"/>
            <a:ext cx="4875355" cy="68580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" y="3423805"/>
            <a:ext cx="3431011" cy="329467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168" y="98714"/>
            <a:ext cx="3713741" cy="355888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167" y="3657601"/>
            <a:ext cx="3713741" cy="306087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" y="71003"/>
            <a:ext cx="3431011" cy="335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64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55" y="472422"/>
            <a:ext cx="10280073" cy="612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07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246611"/>
            <a:ext cx="9590011" cy="63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7" y="1454728"/>
            <a:ext cx="9365672" cy="540327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7" y="127002"/>
            <a:ext cx="9365672" cy="132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32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26</Words>
  <Application>Microsoft Office PowerPoint</Application>
  <PresentationFormat>ワイド画面</PresentationFormat>
  <Paragraphs>18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NEPALI FOODS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NEPALI FOODS</dc:title>
  <dc:creator>学生</dc:creator>
  <cp:lastModifiedBy>学生</cp:lastModifiedBy>
  <cp:revision>27</cp:revision>
  <dcterms:created xsi:type="dcterms:W3CDTF">2019-08-29T05:58:36Z</dcterms:created>
  <dcterms:modified xsi:type="dcterms:W3CDTF">2019-11-05T07:28:48Z</dcterms:modified>
</cp:coreProperties>
</file>