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Lst>
  <p:sldSz cx="6858000" cy="9906000" type="A4"/>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33" d="100"/>
          <a:sy n="33" d="100"/>
        </p:scale>
        <p:origin x="1992"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EF3551C-509E-49B7-86CD-8206D15C019E}" type="datetimeFigureOut">
              <a:rPr kumimoji="1" lang="ja-JP" altLang="en-US" smtClean="0"/>
              <a:t>2019/10/17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2264596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EF3551C-509E-49B7-86CD-8206D15C019E}" type="datetimeFigureOut">
              <a:rPr kumimoji="1" lang="ja-JP" altLang="en-US" smtClean="0"/>
              <a:t>2019/10/17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1018281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EF3551C-509E-49B7-86CD-8206D15C019E}" type="datetimeFigureOut">
              <a:rPr kumimoji="1" lang="ja-JP" altLang="en-US" smtClean="0"/>
              <a:t>2019/10/17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2642191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EF3551C-509E-49B7-86CD-8206D15C019E}" type="datetimeFigureOut">
              <a:rPr kumimoji="1" lang="ja-JP" altLang="en-US" smtClean="0"/>
              <a:t>2019/10/17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267792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EF3551C-509E-49B7-86CD-8206D15C019E}" type="datetimeFigureOut">
              <a:rPr kumimoji="1" lang="ja-JP" altLang="en-US" smtClean="0"/>
              <a:t>2019/10/17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143311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EF3551C-509E-49B7-86CD-8206D15C019E}" type="datetimeFigureOut">
              <a:rPr kumimoji="1" lang="ja-JP" altLang="en-US" smtClean="0"/>
              <a:t>2019/10/17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126792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EF3551C-509E-49B7-86CD-8206D15C019E}" type="datetimeFigureOut">
              <a:rPr kumimoji="1" lang="ja-JP" altLang="en-US" smtClean="0"/>
              <a:t>2019/10/17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89609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EF3551C-509E-49B7-86CD-8206D15C019E}" type="datetimeFigureOut">
              <a:rPr kumimoji="1" lang="ja-JP" altLang="en-US" smtClean="0"/>
              <a:t>2019/10/17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247698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3551C-509E-49B7-86CD-8206D15C019E}" type="datetimeFigureOut">
              <a:rPr kumimoji="1" lang="ja-JP" altLang="en-US" smtClean="0"/>
              <a:t>2019/10/17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5010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EF3551C-509E-49B7-86CD-8206D15C019E}" type="datetimeFigureOut">
              <a:rPr kumimoji="1" lang="ja-JP" altLang="en-US" smtClean="0"/>
              <a:t>2019/10/17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271296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EF3551C-509E-49B7-86CD-8206D15C019E}" type="datetimeFigureOut">
              <a:rPr kumimoji="1" lang="ja-JP" altLang="en-US" smtClean="0"/>
              <a:t>2019/10/17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345874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4EF3551C-509E-49B7-86CD-8206D15C019E}" type="datetimeFigureOut">
              <a:rPr kumimoji="1" lang="ja-JP" altLang="en-US" smtClean="0"/>
              <a:t>2019/10/17</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166193916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12.jp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5" name="テキスト ボックス 4"/>
          <p:cNvSpPr txBox="1"/>
          <p:nvPr/>
        </p:nvSpPr>
        <p:spPr>
          <a:xfrm>
            <a:off x="209550" y="971550"/>
            <a:ext cx="6419850" cy="2308324"/>
          </a:xfrm>
          <a:prstGeom prst="rect">
            <a:avLst/>
          </a:prstGeom>
          <a:noFill/>
        </p:spPr>
        <p:txBody>
          <a:bodyPr wrap="square" rtlCol="0">
            <a:spAutoFit/>
          </a:bodyPr>
          <a:lstStyle/>
          <a:p>
            <a:r>
              <a:rPr kumimoji="1" lang="en-US" altLang="ja-JP" dirty="0" smtClean="0">
                <a:effectLst>
                  <a:outerShdw blurRad="38100" dist="38100" dir="2700000" algn="tl">
                    <a:srgbClr val="000000">
                      <a:alpha val="43137"/>
                    </a:srgbClr>
                  </a:outerShdw>
                </a:effectLst>
                <a:latin typeface="Bahnschrift" panose="020B0502040204020203" pitchFamily="34" charset="0"/>
              </a:rPr>
              <a:t>FOODS                </a:t>
            </a:r>
            <a:r>
              <a:rPr kumimoji="1" lang="en-US" altLang="ja-JP" dirty="0" smtClean="0">
                <a:latin typeface="Bahnschrift" panose="020B0502040204020203" pitchFamily="34" charset="0"/>
              </a:rPr>
              <a:t>                       </a:t>
            </a:r>
          </a:p>
          <a:p>
            <a:r>
              <a:rPr lang="en-US" altLang="ja-JP" dirty="0" smtClean="0">
                <a:solidFill>
                  <a:schemeClr val="accent4">
                    <a:lumMod val="60000"/>
                    <a:lumOff val="40000"/>
                  </a:schemeClr>
                </a:solidFill>
              </a:rPr>
              <a:t>The craving for the food keeps changing with the mood. There are many varieties in the Nepali foods. You can choose what to eat. Some of the popular and the highly preferred foods among the </a:t>
            </a:r>
            <a:r>
              <a:rPr lang="en-US" altLang="ja-JP" dirty="0" err="1">
                <a:solidFill>
                  <a:schemeClr val="accent4">
                    <a:lumMod val="60000"/>
                    <a:lumOff val="40000"/>
                  </a:schemeClr>
                </a:solidFill>
              </a:rPr>
              <a:t>N</a:t>
            </a:r>
            <a:r>
              <a:rPr lang="en-US" altLang="ja-JP" dirty="0" err="1" smtClean="0">
                <a:solidFill>
                  <a:schemeClr val="accent4">
                    <a:lumMod val="60000"/>
                    <a:lumOff val="40000"/>
                  </a:schemeClr>
                </a:solidFill>
              </a:rPr>
              <a:t>epalis</a:t>
            </a:r>
            <a:r>
              <a:rPr lang="en-US" altLang="ja-JP" dirty="0" smtClean="0">
                <a:solidFill>
                  <a:schemeClr val="accent4">
                    <a:lumMod val="60000"/>
                    <a:lumOff val="40000"/>
                  </a:schemeClr>
                </a:solidFill>
              </a:rPr>
              <a:t>….</a:t>
            </a:r>
          </a:p>
          <a:p>
            <a:endParaRPr lang="en-US" altLang="ja-JP" dirty="0" smtClean="0">
              <a:solidFill>
                <a:schemeClr val="accent4">
                  <a:lumMod val="60000"/>
                  <a:lumOff val="40000"/>
                </a:schemeClr>
              </a:solidFill>
            </a:endParaRPr>
          </a:p>
          <a:p>
            <a:endParaRPr lang="en-US" altLang="ja-JP" dirty="0">
              <a:solidFill>
                <a:schemeClr val="accent4">
                  <a:lumMod val="60000"/>
                  <a:lumOff val="40000"/>
                </a:schemeClr>
              </a:solidFill>
            </a:endParaRPr>
          </a:p>
          <a:p>
            <a:r>
              <a:rPr lang="en-US" altLang="ja-JP" dirty="0" smtClean="0">
                <a:solidFill>
                  <a:schemeClr val="accent4">
                    <a:lumMod val="60000"/>
                    <a:lumOff val="40000"/>
                  </a:schemeClr>
                </a:solidFill>
              </a:rPr>
              <a:t> </a:t>
            </a:r>
            <a:endParaRPr kumimoji="1" lang="ja-JP" altLang="en-US" dirty="0">
              <a:solidFill>
                <a:schemeClr val="accent4">
                  <a:lumMod val="60000"/>
                  <a:lumOff val="40000"/>
                </a:schemeClr>
              </a:solidFill>
            </a:endParaRP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4752" y="3143250"/>
            <a:ext cx="2689639" cy="206588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テキスト ボックス 6"/>
          <p:cNvSpPr txBox="1"/>
          <p:nvPr/>
        </p:nvSpPr>
        <p:spPr>
          <a:xfrm>
            <a:off x="278132" y="2572754"/>
            <a:ext cx="3409950" cy="3693319"/>
          </a:xfrm>
          <a:prstGeom prst="rect">
            <a:avLst/>
          </a:prstGeom>
          <a:noFill/>
        </p:spPr>
        <p:txBody>
          <a:bodyPr wrap="square" rtlCol="0">
            <a:spAutoFit/>
          </a:bodyPr>
          <a:lstStyle/>
          <a:p>
            <a:r>
              <a:rPr kumimoji="1" lang="en-US" altLang="ja-JP" b="1" dirty="0" smtClean="0">
                <a:latin typeface="Bahnschrift" panose="020B0502040204020203" pitchFamily="34" charset="0"/>
              </a:rPr>
              <a:t>MO:MO:</a:t>
            </a:r>
          </a:p>
          <a:p>
            <a:r>
              <a:rPr lang="en-US" altLang="ja-JP" dirty="0" smtClean="0">
                <a:solidFill>
                  <a:schemeClr val="accent4">
                    <a:lumMod val="60000"/>
                    <a:lumOff val="40000"/>
                  </a:schemeClr>
                </a:solidFill>
              </a:rPr>
              <a:t>One of  the most popular and liked food by every </a:t>
            </a:r>
            <a:r>
              <a:rPr lang="en-US" altLang="ja-JP" dirty="0" err="1" smtClean="0">
                <a:solidFill>
                  <a:schemeClr val="accent4">
                    <a:lumMod val="60000"/>
                    <a:lumOff val="40000"/>
                  </a:schemeClr>
                </a:solidFill>
              </a:rPr>
              <a:t>Nepalis</a:t>
            </a:r>
            <a:r>
              <a:rPr lang="en-US" altLang="ja-JP" dirty="0" smtClean="0">
                <a:solidFill>
                  <a:schemeClr val="accent4">
                    <a:lumMod val="60000"/>
                    <a:lumOff val="40000"/>
                  </a:schemeClr>
                </a:solidFill>
              </a:rPr>
              <a:t>. Easy to get locally so can be eaten as a snack ,lunch , dinner…upon you!!</a:t>
            </a:r>
          </a:p>
          <a:p>
            <a:r>
              <a:rPr lang="en-US" altLang="ja-JP" dirty="0" smtClean="0">
                <a:solidFill>
                  <a:schemeClr val="accent4">
                    <a:lumMod val="60000"/>
                    <a:lumOff val="40000"/>
                  </a:schemeClr>
                </a:solidFill>
              </a:rPr>
              <a:t>You can order it in your own style either the Steam ,the Fried or </a:t>
            </a:r>
            <a:r>
              <a:rPr lang="en-US" altLang="ja-JP" dirty="0" err="1" smtClean="0">
                <a:solidFill>
                  <a:schemeClr val="accent4">
                    <a:lumMod val="60000"/>
                    <a:lumOff val="40000"/>
                  </a:schemeClr>
                </a:solidFill>
              </a:rPr>
              <a:t>diped</a:t>
            </a:r>
            <a:r>
              <a:rPr lang="en-US" altLang="ja-JP" dirty="0" smtClean="0">
                <a:solidFill>
                  <a:schemeClr val="accent4">
                    <a:lumMod val="60000"/>
                    <a:lumOff val="40000"/>
                  </a:schemeClr>
                </a:solidFill>
              </a:rPr>
              <a:t> in the soup or  chilly </a:t>
            </a:r>
            <a:r>
              <a:rPr lang="en-US" altLang="ja-JP" dirty="0" err="1" smtClean="0">
                <a:solidFill>
                  <a:schemeClr val="accent4">
                    <a:lumMod val="60000"/>
                    <a:lumOff val="40000"/>
                  </a:schemeClr>
                </a:solidFill>
              </a:rPr>
              <a:t>momo</a:t>
            </a:r>
            <a:r>
              <a:rPr lang="en-US" altLang="ja-JP" dirty="0" smtClean="0">
                <a:solidFill>
                  <a:schemeClr val="accent4">
                    <a:lumMod val="60000"/>
                    <a:lumOff val="40000"/>
                  </a:schemeClr>
                </a:solidFill>
              </a:rPr>
              <a:t>. If you are a vegetarian they have a veg-</a:t>
            </a:r>
            <a:r>
              <a:rPr lang="en-US" altLang="ja-JP" dirty="0" err="1" smtClean="0">
                <a:solidFill>
                  <a:schemeClr val="accent4">
                    <a:lumMod val="60000"/>
                    <a:lumOff val="40000"/>
                  </a:schemeClr>
                </a:solidFill>
              </a:rPr>
              <a:t>momo</a:t>
            </a:r>
            <a:r>
              <a:rPr lang="en-US" altLang="ja-JP" dirty="0" smtClean="0">
                <a:solidFill>
                  <a:schemeClr val="accent4">
                    <a:lumMod val="60000"/>
                    <a:lumOff val="40000"/>
                  </a:schemeClr>
                </a:solidFill>
              </a:rPr>
              <a:t> too. </a:t>
            </a:r>
            <a:r>
              <a:rPr lang="en-US" altLang="ja-JP" dirty="0" err="1" smtClean="0">
                <a:solidFill>
                  <a:schemeClr val="accent4">
                    <a:lumMod val="60000"/>
                    <a:lumOff val="40000"/>
                  </a:schemeClr>
                </a:solidFill>
              </a:rPr>
              <a:t>Dont</a:t>
            </a:r>
            <a:r>
              <a:rPr lang="en-US" altLang="ja-JP" dirty="0" smtClean="0">
                <a:solidFill>
                  <a:schemeClr val="accent4">
                    <a:lumMod val="60000"/>
                    <a:lumOff val="40000"/>
                  </a:schemeClr>
                </a:solidFill>
              </a:rPr>
              <a:t> worry!</a:t>
            </a:r>
          </a:p>
          <a:p>
            <a:endParaRPr lang="en-US" altLang="ja-JP" dirty="0">
              <a:solidFill>
                <a:schemeClr val="accent4">
                  <a:lumMod val="60000"/>
                  <a:lumOff val="40000"/>
                </a:schemeClr>
              </a:solidFill>
            </a:endParaRPr>
          </a:p>
          <a:p>
            <a:endParaRPr lang="en-US" altLang="ja-JP" dirty="0" smtClean="0"/>
          </a:p>
          <a:p>
            <a:r>
              <a:rPr lang="en-US" altLang="ja-JP" dirty="0"/>
              <a:t> </a:t>
            </a:r>
            <a:r>
              <a:rPr lang="en-US" altLang="ja-JP" dirty="0" smtClean="0"/>
              <a:t> </a:t>
            </a:r>
            <a:endParaRPr kumimoji="1" lang="ja-JP" altLang="en-US"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4707" y="5408634"/>
            <a:ext cx="1436847" cy="10112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2151" y="5427686"/>
            <a:ext cx="1295404" cy="101121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図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6012" y="5468578"/>
            <a:ext cx="1527205" cy="98937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図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76804" y="5408634"/>
            <a:ext cx="1638297" cy="10112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21" name="直線コネクタ 20"/>
          <p:cNvCxnSpPr/>
          <p:nvPr/>
        </p:nvCxnSpPr>
        <p:spPr>
          <a:xfrm flipV="1">
            <a:off x="364112" y="2857500"/>
            <a:ext cx="5979539" cy="38100"/>
          </a:xfrm>
          <a:prstGeom prst="line">
            <a:avLst/>
          </a:prstGeom>
          <a:ln w="28575">
            <a:solidFill>
              <a:schemeClr val="tx1">
                <a:lumMod val="95000"/>
                <a:lumOff val="5000"/>
              </a:schemeClr>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2" name="テキスト ボックス 21"/>
          <p:cNvSpPr txBox="1"/>
          <p:nvPr/>
        </p:nvSpPr>
        <p:spPr>
          <a:xfrm>
            <a:off x="3094380" y="6880530"/>
            <a:ext cx="3764280" cy="2308324"/>
          </a:xfrm>
          <a:prstGeom prst="rect">
            <a:avLst/>
          </a:prstGeom>
          <a:noFill/>
        </p:spPr>
        <p:txBody>
          <a:bodyPr wrap="square" rtlCol="0">
            <a:spAutoFit/>
          </a:bodyPr>
          <a:lstStyle/>
          <a:p>
            <a:r>
              <a:rPr lang="en-US" altLang="ja-JP" dirty="0" smtClean="0"/>
              <a:t>                      </a:t>
            </a:r>
            <a:r>
              <a:rPr lang="en-US" altLang="ja-JP" b="1" dirty="0" smtClean="0">
                <a:latin typeface="Bahnschrift" panose="020B0502040204020203" pitchFamily="34" charset="0"/>
              </a:rPr>
              <a:t>                                  CHOWMEIN</a:t>
            </a:r>
          </a:p>
          <a:p>
            <a:r>
              <a:rPr lang="en-US" altLang="ja-JP" dirty="0" smtClean="0">
                <a:solidFill>
                  <a:schemeClr val="accent4">
                    <a:lumMod val="60000"/>
                    <a:lumOff val="40000"/>
                  </a:schemeClr>
                </a:solidFill>
                <a:latin typeface="Bahnschrift" panose="020B0502040204020203" pitchFamily="34" charset="0"/>
              </a:rPr>
              <a:t>The noodles boiled in water and prepared with the mixing of different spices .You can have it on your </a:t>
            </a:r>
            <a:r>
              <a:rPr lang="en-US" altLang="ja-JP" dirty="0" err="1" smtClean="0">
                <a:solidFill>
                  <a:schemeClr val="accent4">
                    <a:lumMod val="60000"/>
                    <a:lumOff val="40000"/>
                  </a:schemeClr>
                </a:solidFill>
                <a:latin typeface="Bahnschrift" panose="020B0502040204020203" pitchFamily="34" charset="0"/>
              </a:rPr>
              <a:t>iown</a:t>
            </a:r>
            <a:r>
              <a:rPr lang="en-US" altLang="ja-JP" dirty="0" smtClean="0">
                <a:solidFill>
                  <a:schemeClr val="accent4">
                    <a:lumMod val="60000"/>
                    <a:lumOff val="40000"/>
                  </a:schemeClr>
                </a:solidFill>
                <a:latin typeface="Bahnschrift" panose="020B0502040204020203" pitchFamily="34" charset="0"/>
              </a:rPr>
              <a:t> choice either mixed with chicken or the vegetarian way.</a:t>
            </a:r>
          </a:p>
          <a:p>
            <a:endParaRPr kumimoji="1" lang="ja-JP" altLang="en-US" dirty="0"/>
          </a:p>
        </p:txBody>
      </p:sp>
      <p:pic>
        <p:nvPicPr>
          <p:cNvPr id="23" name="図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9949" y="7158828"/>
            <a:ext cx="2453731" cy="192161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 name="テキスト ボックス 1"/>
          <p:cNvSpPr txBox="1"/>
          <p:nvPr/>
        </p:nvSpPr>
        <p:spPr>
          <a:xfrm>
            <a:off x="795130" y="9188854"/>
            <a:ext cx="5406887" cy="369332"/>
          </a:xfrm>
          <a:prstGeom prst="rect">
            <a:avLst/>
          </a:prstGeom>
          <a:noFill/>
        </p:spPr>
        <p:txBody>
          <a:bodyPr wrap="square" rtlCol="0">
            <a:spAutoFit/>
          </a:bodyPr>
          <a:lstStyle/>
          <a:p>
            <a:r>
              <a:rPr kumimoji="1" lang="en-US" altLang="ja-JP" dirty="0" smtClean="0"/>
              <a:t>    17311 All Rights Reserved </a:t>
            </a:r>
            <a:r>
              <a:rPr kumimoji="1" lang="en-US" altLang="ja-JP" dirty="0" err="1" smtClean="0"/>
              <a:t>Peekay</a:t>
            </a:r>
            <a:endParaRPr kumimoji="1" lang="ja-JP" altLang="en-US" dirty="0"/>
          </a:p>
        </p:txBody>
      </p:sp>
    </p:spTree>
    <p:extLst>
      <p:ext uri="{BB962C8B-B14F-4D97-AF65-F5344CB8AC3E}">
        <p14:creationId xmlns:p14="http://schemas.microsoft.com/office/powerpoint/2010/main" val="1111798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テキスト ボックス 2"/>
          <p:cNvSpPr txBox="1"/>
          <p:nvPr/>
        </p:nvSpPr>
        <p:spPr>
          <a:xfrm>
            <a:off x="266700" y="852791"/>
            <a:ext cx="4188569" cy="2062103"/>
          </a:xfrm>
          <a:prstGeom prst="rect">
            <a:avLst/>
          </a:prstGeom>
          <a:noFill/>
        </p:spPr>
        <p:txBody>
          <a:bodyPr wrap="square" rtlCol="0">
            <a:spAutoFit/>
          </a:bodyPr>
          <a:lstStyle/>
          <a:p>
            <a:r>
              <a:rPr kumimoji="1" lang="en-US" altLang="ja-JP" dirty="0" smtClean="0">
                <a:solidFill>
                  <a:schemeClr val="accent4">
                    <a:lumMod val="60000"/>
                    <a:lumOff val="40000"/>
                  </a:schemeClr>
                </a:solidFill>
              </a:rPr>
              <a:t>DAL BHAT POWER</a:t>
            </a:r>
          </a:p>
          <a:p>
            <a:endParaRPr lang="en-US" altLang="ja-JP" sz="1200" dirty="0" smtClean="0">
              <a:solidFill>
                <a:schemeClr val="accent4">
                  <a:lumMod val="60000"/>
                  <a:lumOff val="40000"/>
                </a:schemeClr>
              </a:solidFill>
            </a:endParaRPr>
          </a:p>
          <a:p>
            <a:r>
              <a:rPr lang="en-US" altLang="ja-JP" sz="1400" dirty="0" smtClean="0">
                <a:solidFill>
                  <a:schemeClr val="accent4">
                    <a:lumMod val="60000"/>
                    <a:lumOff val="40000"/>
                  </a:schemeClr>
                </a:solidFill>
              </a:rPr>
              <a:t>The authentic </a:t>
            </a:r>
            <a:r>
              <a:rPr lang="en-US" altLang="ja-JP" sz="1400" dirty="0" err="1" smtClean="0">
                <a:solidFill>
                  <a:schemeClr val="accent4">
                    <a:lumMod val="60000"/>
                    <a:lumOff val="40000"/>
                  </a:schemeClr>
                </a:solidFill>
              </a:rPr>
              <a:t>nepali</a:t>
            </a:r>
            <a:r>
              <a:rPr lang="en-US" altLang="ja-JP" sz="1400" dirty="0" smtClean="0">
                <a:solidFill>
                  <a:schemeClr val="accent4">
                    <a:lumMod val="60000"/>
                    <a:lumOff val="40000"/>
                  </a:schemeClr>
                </a:solidFill>
              </a:rPr>
              <a:t> cuisine. </a:t>
            </a:r>
            <a:r>
              <a:rPr lang="en-US" altLang="ja-JP" sz="1400" dirty="0" err="1" smtClean="0">
                <a:solidFill>
                  <a:schemeClr val="accent4">
                    <a:lumMod val="60000"/>
                    <a:lumOff val="40000"/>
                  </a:schemeClr>
                </a:solidFill>
              </a:rPr>
              <a:t>Nepalis</a:t>
            </a:r>
            <a:r>
              <a:rPr lang="en-US" altLang="ja-JP" sz="1400" dirty="0" smtClean="0">
                <a:solidFill>
                  <a:schemeClr val="accent4">
                    <a:lumMod val="60000"/>
                    <a:lumOff val="40000"/>
                  </a:schemeClr>
                </a:solidFill>
              </a:rPr>
              <a:t> are used to  eat it everyday . Either the lunch or dinner its suitable the either way. It is like an everyday food for the </a:t>
            </a:r>
            <a:r>
              <a:rPr lang="en-US" altLang="ja-JP" sz="1400" dirty="0" err="1" smtClean="0">
                <a:solidFill>
                  <a:schemeClr val="accent4">
                    <a:lumMod val="60000"/>
                    <a:lumOff val="40000"/>
                  </a:schemeClr>
                </a:solidFill>
              </a:rPr>
              <a:t>nepalis</a:t>
            </a:r>
            <a:r>
              <a:rPr lang="en-US" altLang="ja-JP" sz="1400" dirty="0" smtClean="0">
                <a:solidFill>
                  <a:schemeClr val="accent4">
                    <a:lumMod val="60000"/>
                    <a:lumOff val="40000"/>
                  </a:schemeClr>
                </a:solidFill>
              </a:rPr>
              <a:t> family. Even the foreigners living in Nepal loves it too. Cooked in the </a:t>
            </a:r>
            <a:r>
              <a:rPr lang="en-US" altLang="ja-JP" sz="1400" dirty="0" err="1" smtClean="0">
                <a:solidFill>
                  <a:schemeClr val="accent4">
                    <a:lumMod val="60000"/>
                    <a:lumOff val="40000"/>
                  </a:schemeClr>
                </a:solidFill>
              </a:rPr>
              <a:t>nepali</a:t>
            </a:r>
            <a:r>
              <a:rPr lang="en-US" altLang="ja-JP" sz="1400" dirty="0" smtClean="0">
                <a:solidFill>
                  <a:schemeClr val="accent4">
                    <a:lumMod val="60000"/>
                    <a:lumOff val="40000"/>
                  </a:schemeClr>
                </a:solidFill>
              </a:rPr>
              <a:t> way which includes rice .dal ,meat vegetable curry , pickles, salads. If you are very hungry you can always go for the dal  </a:t>
            </a:r>
            <a:r>
              <a:rPr lang="en-US" altLang="ja-JP" sz="1400" dirty="0" err="1" smtClean="0">
                <a:solidFill>
                  <a:schemeClr val="accent4">
                    <a:lumMod val="60000"/>
                    <a:lumOff val="40000"/>
                  </a:schemeClr>
                </a:solidFill>
              </a:rPr>
              <a:t>bhat</a:t>
            </a:r>
            <a:r>
              <a:rPr lang="en-US" altLang="ja-JP" sz="1400" dirty="0">
                <a:solidFill>
                  <a:schemeClr val="accent4">
                    <a:lumMod val="60000"/>
                    <a:lumOff val="40000"/>
                  </a:schemeClr>
                </a:solidFill>
              </a:rPr>
              <a:t>.</a:t>
            </a:r>
            <a:r>
              <a:rPr lang="en-US" altLang="ja-JP" sz="1400" dirty="0" smtClean="0">
                <a:solidFill>
                  <a:schemeClr val="accent4">
                    <a:lumMod val="60000"/>
                    <a:lumOff val="40000"/>
                  </a:schemeClr>
                </a:solidFill>
              </a:rPr>
              <a:t> </a:t>
            </a:r>
            <a:endParaRPr kumimoji="1" lang="ja-JP" altLang="en-US" sz="1400" dirty="0">
              <a:solidFill>
                <a:schemeClr val="accent4">
                  <a:lumMod val="60000"/>
                  <a:lumOff val="40000"/>
                </a:schemeClr>
              </a:solidFill>
            </a:endParaRPr>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8619" y="1309992"/>
            <a:ext cx="1962224" cy="16237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5" name="直線コネクタ 4"/>
          <p:cNvCxnSpPr/>
          <p:nvPr/>
        </p:nvCxnSpPr>
        <p:spPr>
          <a:xfrm>
            <a:off x="342900" y="1195692"/>
            <a:ext cx="6191250" cy="0"/>
          </a:xfrm>
          <a:prstGeom prst="line">
            <a:avLst/>
          </a:prstGeom>
          <a:ln w="28575" cap="flat" cmpd="sng" algn="ctr">
            <a:solidFill>
              <a:schemeClr val="accent4">
                <a:lumMod val="60000"/>
                <a:lumOff val="40000"/>
              </a:schemeClr>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テキスト ボックス 5"/>
          <p:cNvSpPr txBox="1"/>
          <p:nvPr/>
        </p:nvSpPr>
        <p:spPr>
          <a:xfrm>
            <a:off x="361950" y="3771900"/>
            <a:ext cx="4093319" cy="1723549"/>
          </a:xfrm>
          <a:prstGeom prst="rect">
            <a:avLst/>
          </a:prstGeom>
          <a:noFill/>
        </p:spPr>
        <p:txBody>
          <a:bodyPr wrap="square" rtlCol="0">
            <a:spAutoFit/>
          </a:bodyPr>
          <a:lstStyle/>
          <a:p>
            <a:r>
              <a:rPr lang="en-US" altLang="ja-JP" dirty="0" smtClean="0">
                <a:solidFill>
                  <a:schemeClr val="accent4">
                    <a:lumMod val="60000"/>
                    <a:lumOff val="40000"/>
                  </a:schemeClr>
                </a:solidFill>
              </a:rPr>
              <a:t>THUKPAA</a:t>
            </a:r>
          </a:p>
          <a:p>
            <a:endParaRPr lang="en-US" altLang="ja-JP" dirty="0" smtClean="0">
              <a:solidFill>
                <a:schemeClr val="accent4">
                  <a:lumMod val="60000"/>
                  <a:lumOff val="40000"/>
                </a:schemeClr>
              </a:solidFill>
            </a:endParaRPr>
          </a:p>
          <a:p>
            <a:r>
              <a:rPr lang="en-US" altLang="ja-JP" sz="1400" dirty="0">
                <a:solidFill>
                  <a:schemeClr val="accent4">
                    <a:lumMod val="60000"/>
                    <a:lumOff val="40000"/>
                  </a:schemeClr>
                </a:solidFill>
              </a:rPr>
              <a:t>A</a:t>
            </a:r>
            <a:r>
              <a:rPr lang="en-US" altLang="ja-JP" sz="1400" dirty="0" smtClean="0">
                <a:solidFill>
                  <a:schemeClr val="accent4">
                    <a:lumMod val="60000"/>
                    <a:lumOff val="40000"/>
                  </a:schemeClr>
                </a:solidFill>
              </a:rPr>
              <a:t> </a:t>
            </a:r>
            <a:r>
              <a:rPr lang="en-US" altLang="ja-JP" sz="1400" dirty="0">
                <a:solidFill>
                  <a:schemeClr val="accent4">
                    <a:lumMod val="60000"/>
                    <a:lumOff val="40000"/>
                  </a:schemeClr>
                </a:solidFill>
              </a:rPr>
              <a:t>thick noodle soup that can include meat, egg or </a:t>
            </a:r>
            <a:endParaRPr lang="en-US" altLang="ja-JP" sz="1400" dirty="0" smtClean="0">
              <a:solidFill>
                <a:schemeClr val="accent4">
                  <a:lumMod val="60000"/>
                  <a:lumOff val="40000"/>
                </a:schemeClr>
              </a:solidFill>
            </a:endParaRPr>
          </a:p>
          <a:p>
            <a:r>
              <a:rPr lang="en-US" altLang="ja-JP" sz="1400" dirty="0" smtClean="0">
                <a:solidFill>
                  <a:schemeClr val="accent4">
                    <a:lumMod val="60000"/>
                    <a:lumOff val="40000"/>
                  </a:schemeClr>
                </a:solidFill>
              </a:rPr>
              <a:t>just </a:t>
            </a:r>
            <a:r>
              <a:rPr lang="en-US" altLang="ja-JP" sz="1400" dirty="0">
                <a:solidFill>
                  <a:schemeClr val="accent4">
                    <a:lumMod val="60000"/>
                    <a:lumOff val="40000"/>
                  </a:schemeClr>
                </a:solidFill>
              </a:rPr>
              <a:t>vegetables, </a:t>
            </a:r>
            <a:r>
              <a:rPr lang="en-US" altLang="ja-JP" sz="1400" dirty="0" err="1">
                <a:solidFill>
                  <a:schemeClr val="accent4">
                    <a:lumMod val="60000"/>
                    <a:lumOff val="40000"/>
                  </a:schemeClr>
                </a:solidFill>
              </a:rPr>
              <a:t>thukpa</a:t>
            </a:r>
            <a:r>
              <a:rPr lang="en-US" altLang="ja-JP" sz="1400" dirty="0">
                <a:solidFill>
                  <a:schemeClr val="accent4">
                    <a:lumMod val="60000"/>
                    <a:lumOff val="40000"/>
                  </a:schemeClr>
                </a:solidFill>
              </a:rPr>
              <a:t> is a winter delicacy from </a:t>
            </a:r>
            <a:endParaRPr lang="en-US" altLang="ja-JP" sz="1400" dirty="0" smtClean="0">
              <a:solidFill>
                <a:schemeClr val="accent4">
                  <a:lumMod val="60000"/>
                  <a:lumOff val="40000"/>
                </a:schemeClr>
              </a:solidFill>
            </a:endParaRPr>
          </a:p>
          <a:p>
            <a:r>
              <a:rPr lang="en-US" altLang="ja-JP" sz="1400" dirty="0" smtClean="0">
                <a:solidFill>
                  <a:schemeClr val="accent4">
                    <a:lumMod val="60000"/>
                    <a:lumOff val="40000"/>
                  </a:schemeClr>
                </a:solidFill>
              </a:rPr>
              <a:t>the </a:t>
            </a:r>
            <a:r>
              <a:rPr lang="en-US" altLang="ja-JP" sz="1400" dirty="0">
                <a:solidFill>
                  <a:schemeClr val="accent4">
                    <a:lumMod val="60000"/>
                    <a:lumOff val="40000"/>
                  </a:schemeClr>
                </a:solidFill>
              </a:rPr>
              <a:t>mountains of Nepal that is often served with </a:t>
            </a:r>
            <a:endParaRPr lang="en-US" altLang="ja-JP" sz="1400" dirty="0" smtClean="0">
              <a:solidFill>
                <a:schemeClr val="accent4">
                  <a:lumMod val="60000"/>
                  <a:lumOff val="40000"/>
                </a:schemeClr>
              </a:solidFill>
            </a:endParaRPr>
          </a:p>
          <a:p>
            <a:r>
              <a:rPr lang="en-US" altLang="ja-JP" sz="1400" dirty="0" smtClean="0">
                <a:solidFill>
                  <a:schemeClr val="accent4">
                    <a:lumMod val="60000"/>
                    <a:lumOff val="40000"/>
                  </a:schemeClr>
                </a:solidFill>
              </a:rPr>
              <a:t>an </a:t>
            </a:r>
            <a:r>
              <a:rPr lang="en-US" altLang="ja-JP" sz="1400" dirty="0">
                <a:solidFill>
                  <a:schemeClr val="accent4">
                    <a:lumMod val="60000"/>
                    <a:lumOff val="40000"/>
                  </a:schemeClr>
                </a:solidFill>
              </a:rPr>
              <a:t>accompanying dish of </a:t>
            </a:r>
            <a:r>
              <a:rPr lang="en-US" altLang="ja-JP" sz="1400" dirty="0" err="1">
                <a:solidFill>
                  <a:schemeClr val="accent4">
                    <a:lumMod val="60000"/>
                    <a:lumOff val="40000"/>
                  </a:schemeClr>
                </a:solidFill>
              </a:rPr>
              <a:t>momo</a:t>
            </a:r>
            <a:r>
              <a:rPr lang="en-US" altLang="ja-JP" sz="1400" dirty="0" smtClean="0">
                <a:solidFill>
                  <a:schemeClr val="accent4">
                    <a:lumMod val="60000"/>
                    <a:lumOff val="40000"/>
                  </a:schemeClr>
                </a:solidFill>
              </a:rPr>
              <a:t>.</a:t>
            </a:r>
            <a:r>
              <a:rPr lang="en-US" altLang="ja-JP" sz="1400" dirty="0">
                <a:solidFill>
                  <a:schemeClr val="accent4">
                    <a:lumMod val="60000"/>
                    <a:lumOff val="40000"/>
                  </a:schemeClr>
                </a:solidFill>
              </a:rPr>
              <a:t> Influenced by </a:t>
            </a:r>
            <a:endParaRPr lang="en-US" altLang="ja-JP" sz="1400" dirty="0" smtClean="0">
              <a:solidFill>
                <a:schemeClr val="accent4">
                  <a:lumMod val="60000"/>
                  <a:lumOff val="40000"/>
                </a:schemeClr>
              </a:solidFill>
            </a:endParaRPr>
          </a:p>
          <a:p>
            <a:r>
              <a:rPr lang="en-US" altLang="ja-JP" sz="1400" dirty="0" smtClean="0">
                <a:solidFill>
                  <a:schemeClr val="accent4">
                    <a:lumMod val="60000"/>
                    <a:lumOff val="40000"/>
                  </a:schemeClr>
                </a:solidFill>
              </a:rPr>
              <a:t>both </a:t>
            </a:r>
            <a:r>
              <a:rPr lang="en-US" altLang="ja-JP" sz="1400" dirty="0">
                <a:solidFill>
                  <a:schemeClr val="accent4">
                    <a:lumMod val="60000"/>
                    <a:lumOff val="40000"/>
                  </a:schemeClr>
                </a:solidFill>
              </a:rPr>
              <a:t>Tibetan and Chinese cuisine</a:t>
            </a:r>
            <a:endParaRPr kumimoji="1" lang="ja-JP" altLang="en-US" sz="1400" dirty="0">
              <a:solidFill>
                <a:schemeClr val="accent4">
                  <a:lumMod val="60000"/>
                  <a:lumOff val="40000"/>
                </a:schemeClr>
              </a:solidFill>
            </a:endParaRPr>
          </a:p>
        </p:txBody>
      </p:sp>
      <p:cxnSp>
        <p:nvCxnSpPr>
          <p:cNvPr id="8" name="直線コネクタ 7"/>
          <p:cNvCxnSpPr/>
          <p:nvPr/>
        </p:nvCxnSpPr>
        <p:spPr>
          <a:xfrm>
            <a:off x="419100" y="4133850"/>
            <a:ext cx="6381750" cy="0"/>
          </a:xfrm>
          <a:prstGeom prst="line">
            <a:avLst/>
          </a:prstGeom>
          <a:ln w="28575">
            <a:solidFill>
              <a:schemeClr val="accent4">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5268" y="4453893"/>
            <a:ext cx="2078881" cy="1604007"/>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9" name="直線コネクタ 8"/>
          <p:cNvCxnSpPr/>
          <p:nvPr/>
        </p:nvCxnSpPr>
        <p:spPr>
          <a:xfrm>
            <a:off x="323850" y="7124700"/>
            <a:ext cx="6381750" cy="0"/>
          </a:xfrm>
          <a:prstGeom prst="line">
            <a:avLst/>
          </a:prstGeom>
          <a:ln w="28575">
            <a:solidFill>
              <a:schemeClr val="accent4">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419100" y="6781800"/>
            <a:ext cx="3657600" cy="2215991"/>
          </a:xfrm>
          <a:prstGeom prst="rect">
            <a:avLst/>
          </a:prstGeom>
          <a:noFill/>
        </p:spPr>
        <p:txBody>
          <a:bodyPr wrap="square" rtlCol="0">
            <a:spAutoFit/>
          </a:bodyPr>
          <a:lstStyle/>
          <a:p>
            <a:r>
              <a:rPr lang="en-US" altLang="ja-JP" dirty="0" smtClean="0">
                <a:solidFill>
                  <a:schemeClr val="accent4">
                    <a:lumMod val="60000"/>
                    <a:lumOff val="40000"/>
                  </a:schemeClr>
                </a:solidFill>
              </a:rPr>
              <a:t>DHINDO</a:t>
            </a:r>
          </a:p>
          <a:p>
            <a:endParaRPr kumimoji="1" lang="en-US" altLang="ja-JP" sz="1500" dirty="0" smtClean="0"/>
          </a:p>
          <a:p>
            <a:r>
              <a:rPr lang="ja-JP" altLang="en-US" sz="1500" dirty="0" smtClean="0">
                <a:solidFill>
                  <a:schemeClr val="accent4">
                    <a:lumMod val="60000"/>
                    <a:lumOff val="40000"/>
                  </a:schemeClr>
                </a:solidFill>
              </a:rPr>
              <a:t>ディンドー</a:t>
            </a:r>
            <a:r>
              <a:rPr lang="ja-JP" altLang="en-US" sz="1500" dirty="0">
                <a:solidFill>
                  <a:schemeClr val="accent4">
                    <a:lumMod val="60000"/>
                    <a:lumOff val="40000"/>
                  </a:schemeClr>
                </a:solidFill>
              </a:rPr>
              <a:t>はネパールで用意された食事です。お湯を鍋に入れて沸騰させ、小麦粉を加えながら混ぜながら攪拌</a:t>
            </a:r>
            <a:r>
              <a:rPr lang="ja-JP" altLang="en-US" sz="1500" dirty="0" smtClean="0">
                <a:solidFill>
                  <a:schemeClr val="accent4">
                    <a:lumMod val="60000"/>
                    <a:lumOff val="40000"/>
                  </a:schemeClr>
                </a:solidFill>
              </a:rPr>
              <a:t>します。ネパールの</a:t>
            </a:r>
            <a:r>
              <a:rPr lang="ja-JP" altLang="en-US" sz="1500" dirty="0">
                <a:solidFill>
                  <a:schemeClr val="accent4">
                    <a:lumMod val="60000"/>
                    <a:lumOff val="40000"/>
                  </a:schemeClr>
                </a:solidFill>
              </a:rPr>
              <a:t>さまざまな場所での主要な食事です。 ディンドーは伝統的にそばやキビから作られますが、小麦、コーンフラワーも一般的です。</a:t>
            </a:r>
            <a:endParaRPr kumimoji="1" lang="ja-JP" altLang="en-US" sz="1500" dirty="0">
              <a:solidFill>
                <a:schemeClr val="accent4">
                  <a:lumMod val="60000"/>
                  <a:lumOff val="40000"/>
                </a:schemeClr>
              </a:solidFill>
            </a:endParaRPr>
          </a:p>
        </p:txBody>
      </p:sp>
    </p:spTree>
    <p:extLst>
      <p:ext uri="{BB962C8B-B14F-4D97-AF65-F5344CB8AC3E}">
        <p14:creationId xmlns:p14="http://schemas.microsoft.com/office/powerpoint/2010/main" val="2563042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0988" y="794105"/>
            <a:ext cx="6386512" cy="329845"/>
          </a:xfrm>
        </p:spPr>
        <p:txBody>
          <a:bodyPr>
            <a:normAutofit fontScale="90000"/>
          </a:bodyPr>
          <a:lstStyle/>
          <a:p>
            <a:r>
              <a:rPr kumimoji="1" lang="en-US" altLang="ja-JP" sz="5300" dirty="0" smtClean="0"/>
              <a:t>O</a:t>
            </a:r>
            <a:r>
              <a:rPr kumimoji="1" lang="en-US" altLang="ja-JP" dirty="0" smtClean="0">
                <a:solidFill>
                  <a:schemeClr val="accent4">
                    <a:lumMod val="60000"/>
                    <a:lumOff val="40000"/>
                  </a:schemeClr>
                </a:solidFill>
              </a:rPr>
              <a:t>THER </a:t>
            </a:r>
            <a:r>
              <a:rPr kumimoji="1" lang="en-US" altLang="ja-JP" sz="5300" dirty="0" smtClean="0"/>
              <a:t>S</a:t>
            </a:r>
            <a:r>
              <a:rPr kumimoji="1" lang="en-US" altLang="ja-JP" dirty="0" smtClean="0">
                <a:solidFill>
                  <a:schemeClr val="accent4">
                    <a:lumMod val="60000"/>
                    <a:lumOff val="40000"/>
                  </a:schemeClr>
                </a:solidFill>
              </a:rPr>
              <a:t>TREET </a:t>
            </a:r>
            <a:r>
              <a:rPr kumimoji="1" lang="en-US" altLang="ja-JP" sz="5300" dirty="0" smtClean="0"/>
              <a:t>F</a:t>
            </a:r>
            <a:r>
              <a:rPr kumimoji="1" lang="en-US" altLang="ja-JP" dirty="0" smtClean="0">
                <a:solidFill>
                  <a:schemeClr val="accent4">
                    <a:lumMod val="60000"/>
                    <a:lumOff val="40000"/>
                  </a:schemeClr>
                </a:solidFill>
              </a:rPr>
              <a:t>OODS</a:t>
            </a:r>
            <a:endParaRPr kumimoji="1" lang="ja-JP" altLang="en-US" dirty="0">
              <a:solidFill>
                <a:schemeClr val="accent4">
                  <a:lumMod val="60000"/>
                  <a:lumOff val="40000"/>
                </a:schemeClr>
              </a:solidFill>
            </a:endParaRPr>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9588" y="1432560"/>
            <a:ext cx="2408400" cy="192672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4143" y="1422862"/>
            <a:ext cx="2591898" cy="193641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589" y="4151107"/>
            <a:ext cx="2408399" cy="229506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8087" y="4189207"/>
            <a:ext cx="2577954" cy="229506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cxnSp>
        <p:nvCxnSpPr>
          <p:cNvPr id="8" name="直線コネクタ 7"/>
          <p:cNvCxnSpPr/>
          <p:nvPr/>
        </p:nvCxnSpPr>
        <p:spPr>
          <a:xfrm>
            <a:off x="419100" y="266700"/>
            <a:ext cx="6019800" cy="0"/>
          </a:xfrm>
          <a:prstGeom prst="line">
            <a:avLst/>
          </a:prstGeom>
          <a:ln>
            <a:solidFill>
              <a:schemeClr val="tx1"/>
            </a:solidFill>
          </a:ln>
        </p:spPr>
        <p:style>
          <a:lnRef idx="3">
            <a:schemeClr val="accent4"/>
          </a:lnRef>
          <a:fillRef idx="0">
            <a:schemeClr val="accent4"/>
          </a:fillRef>
          <a:effectRef idx="2">
            <a:schemeClr val="accent4"/>
          </a:effectRef>
          <a:fontRef idx="minor">
            <a:schemeClr val="tx1"/>
          </a:fontRef>
        </p:style>
      </p:cxnSp>
      <p:cxnSp>
        <p:nvCxnSpPr>
          <p:cNvPr id="9" name="直線コネクタ 8"/>
          <p:cNvCxnSpPr/>
          <p:nvPr/>
        </p:nvCxnSpPr>
        <p:spPr>
          <a:xfrm>
            <a:off x="419100" y="419100"/>
            <a:ext cx="6019800" cy="0"/>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10" name="直線コネクタ 9"/>
          <p:cNvCxnSpPr/>
          <p:nvPr/>
        </p:nvCxnSpPr>
        <p:spPr>
          <a:xfrm>
            <a:off x="419100" y="571500"/>
            <a:ext cx="6019800" cy="0"/>
          </a:xfrm>
          <a:prstGeom prst="line">
            <a:avLst/>
          </a:prstGeom>
          <a:ln/>
        </p:spPr>
        <p:style>
          <a:lnRef idx="3">
            <a:schemeClr val="accent4"/>
          </a:lnRef>
          <a:fillRef idx="0">
            <a:schemeClr val="accent4"/>
          </a:fillRef>
          <a:effectRef idx="2">
            <a:schemeClr val="accent4"/>
          </a:effectRef>
          <a:fontRef idx="minor">
            <a:schemeClr val="tx1"/>
          </a:fontRef>
        </p:style>
      </p:cxnSp>
      <p:pic>
        <p:nvPicPr>
          <p:cNvPr id="1026" name="Picture 2" descr="https://encrypted-tbn0.gstatic.com/images?q=tbn:ANd9GcSbfFXK28kEOAD98xs_0IcBMPrrHU4NB7ezuPa0eb4jVde9L9r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588" y="7237998"/>
            <a:ext cx="2408400" cy="202398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5" name="図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4144" y="7237998"/>
            <a:ext cx="2574131" cy="2016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303015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1488" y="413105"/>
            <a:ext cx="5915025" cy="1914702"/>
          </a:xfrm>
        </p:spPr>
        <p:txBody>
          <a:bodyPr>
            <a:normAutofit/>
          </a:bodyPr>
          <a:lstStyle/>
          <a:p>
            <a:r>
              <a:rPr lang="en-US" altLang="ja-JP" dirty="0" smtClean="0">
                <a:solidFill>
                  <a:srgbClr val="660066"/>
                </a:solidFill>
              </a:rPr>
              <a:t>STREET FOODS NEPAL</a:t>
            </a:r>
            <a:endParaRPr lang="ja-JP" altLang="en-US" dirty="0">
              <a:solidFill>
                <a:srgbClr val="660066"/>
              </a:solidFill>
            </a:endParaRPr>
          </a:p>
        </p:txBody>
      </p:sp>
      <p:cxnSp>
        <p:nvCxnSpPr>
          <p:cNvPr id="7" name="直線コネクタ 6"/>
          <p:cNvCxnSpPr/>
          <p:nvPr/>
        </p:nvCxnSpPr>
        <p:spPr>
          <a:xfrm>
            <a:off x="419100" y="723900"/>
            <a:ext cx="60198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8" name="直線コネクタ 7"/>
          <p:cNvCxnSpPr/>
          <p:nvPr/>
        </p:nvCxnSpPr>
        <p:spPr>
          <a:xfrm>
            <a:off x="419100" y="876300"/>
            <a:ext cx="60198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9" name="直線コネクタ 8"/>
          <p:cNvCxnSpPr/>
          <p:nvPr/>
        </p:nvCxnSpPr>
        <p:spPr>
          <a:xfrm>
            <a:off x="419100" y="571500"/>
            <a:ext cx="6019800" cy="0"/>
          </a:xfrm>
          <a:prstGeom prst="line">
            <a:avLst/>
          </a:prstGeom>
          <a:ln>
            <a:solidFill>
              <a:schemeClr val="tx1"/>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49681821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nextCondLst>
                <p:cond evt="onClick" delay="0">
                  <p:tgtEl>
                    <p:spTgt spid="2"/>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TM10001106[[fn=バッジ]]</Template>
  <TotalTime>453</TotalTime>
  <Words>335</Words>
  <Application>Microsoft Office PowerPoint</Application>
  <PresentationFormat>A4 210 x 297 mm</PresentationFormat>
  <Paragraphs>29</Paragraphs>
  <Slides>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vt:i4>
      </vt:variant>
    </vt:vector>
  </HeadingPairs>
  <TitlesOfParts>
    <vt:vector size="11" baseType="lpstr">
      <vt:lpstr>游ゴシック</vt:lpstr>
      <vt:lpstr>游ゴシック Light</vt:lpstr>
      <vt:lpstr>Arial</vt:lpstr>
      <vt:lpstr>Bahnschrift</vt:lpstr>
      <vt:lpstr>Calibri</vt:lpstr>
      <vt:lpstr>Calibri Light</vt:lpstr>
      <vt:lpstr>Office Theme</vt:lpstr>
      <vt:lpstr>PowerPoint プレゼンテーション</vt:lpstr>
      <vt:lpstr>PowerPoint プレゼンテーション</vt:lpstr>
      <vt:lpstr>OTHER STREET FOODS</vt:lpstr>
      <vt:lpstr>STREET FOODS NEPAL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学生</dc:creator>
  <cp:lastModifiedBy>gakusei</cp:lastModifiedBy>
  <cp:revision>41</cp:revision>
  <dcterms:created xsi:type="dcterms:W3CDTF">2019-08-29T01:15:54Z</dcterms:created>
  <dcterms:modified xsi:type="dcterms:W3CDTF">2019-10-17T02:02:09Z</dcterms:modified>
</cp:coreProperties>
</file>