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7610138" cy="9906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48" d="100"/>
          <a:sy n="48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6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27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8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49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20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58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4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00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87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74F2F-304E-420B-B560-AECBA286D1EF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B029-6873-409E-A929-5DEF4037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1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kumimoji="1"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kumimoji="1"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37"/>
            <a:ext cx="17610137" cy="714645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0" y="10008"/>
            <a:ext cx="17610138" cy="98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  <a:latin typeface="Algerian" panose="04020705040A02060702" pitchFamily="82" charset="0"/>
              </a:rPr>
              <a:t>MO </a:t>
            </a:r>
            <a:r>
              <a:rPr lang="en-US" altLang="ja-JP" sz="4800" dirty="0" err="1">
                <a:solidFill>
                  <a:schemeClr val="tx1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4800" dirty="0">
                <a:solidFill>
                  <a:schemeClr val="tx1"/>
                </a:solidFill>
                <a:latin typeface="Algerian" panose="04020705040A02060702" pitchFamily="82" charset="0"/>
              </a:rPr>
              <a:t> GHAR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93504"/>
              </p:ext>
            </p:extLst>
          </p:nvPr>
        </p:nvGraphicFramePr>
        <p:xfrm>
          <a:off x="1" y="995955"/>
          <a:ext cx="17610136" cy="77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534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7756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0" y="8942896"/>
            <a:ext cx="17610138" cy="96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Authentic taste of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nepali</a:t>
            </a:r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 &amp;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Tibitian</a:t>
            </a:r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1799" dirty="0">
                <a:solidFill>
                  <a:srgbClr val="FF0000"/>
                </a:solidFill>
                <a:latin typeface="Algerian" panose="04020705040A02060702" pitchFamily="82" charset="0"/>
              </a:rPr>
              <a:t> in </a:t>
            </a:r>
            <a:r>
              <a:rPr lang="en-US" altLang="ja-JP" sz="1799" dirty="0" err="1">
                <a:solidFill>
                  <a:srgbClr val="FF0000"/>
                </a:solidFill>
                <a:latin typeface="Algerian" panose="04020705040A02060702" pitchFamily="82" charset="0"/>
              </a:rPr>
              <a:t>fukuoka,japan</a:t>
            </a:r>
            <a:endParaRPr lang="en-US" altLang="ja-JP" sz="1799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altLang="ja-JP" sz="3200" dirty="0"/>
              <a:t>Phone no:080 8577 7119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34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046"/>
            <a:ext cx="17610138" cy="1162046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75465"/>
              </p:ext>
            </p:extLst>
          </p:nvPr>
        </p:nvGraphicFramePr>
        <p:xfrm>
          <a:off x="0" y="977851"/>
          <a:ext cx="17610138" cy="830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905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3959163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4402535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4402535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8309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0" y="7428998"/>
            <a:ext cx="17610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If you’re trapped into the food scene in </a:t>
            </a:r>
            <a:r>
              <a:rPr lang="en-US" altLang="ja-JP" sz="2400" dirty="0" err="1"/>
              <a:t>fukuoka</a:t>
            </a:r>
            <a:r>
              <a:rPr lang="en-US" altLang="ja-JP" sz="2400" dirty="0"/>
              <a:t> you’ve probably heard of MOMO </a:t>
            </a:r>
            <a:r>
              <a:rPr lang="en-US" altLang="ja-JP" sz="2400" dirty="0" err="1"/>
              <a:t>Ghar.The</a:t>
            </a:r>
            <a:r>
              <a:rPr lang="en-US" altLang="ja-JP" sz="2400" dirty="0"/>
              <a:t> tiny Himalayan food stall has </a:t>
            </a:r>
            <a:r>
              <a:rPr lang="en-US" altLang="ja-JP" sz="2400" dirty="0" err="1"/>
              <a:t>garnerd</a:t>
            </a:r>
            <a:r>
              <a:rPr lang="en-US" altLang="ja-JP" sz="2400" dirty="0"/>
              <a:t> a huge amount of press. Including top rating restaurant in </a:t>
            </a:r>
            <a:r>
              <a:rPr lang="en-US" altLang="ja-JP" sz="2400" dirty="0" err="1"/>
              <a:t>fukuoka</a:t>
            </a:r>
            <a:r>
              <a:rPr lang="en-US" altLang="ja-JP" sz="2400" dirty="0"/>
              <a:t>.</a:t>
            </a:r>
            <a:endParaRPr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8336340"/>
            <a:ext cx="17610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Momos</a:t>
            </a:r>
            <a:r>
              <a:rPr lang="en-US" altLang="ja-JP" sz="2400" dirty="0"/>
              <a:t>, for the </a:t>
            </a:r>
            <a:r>
              <a:rPr lang="en-US" altLang="ja-JP" sz="2400" dirty="0" err="1"/>
              <a:t>uninitiatate.are</a:t>
            </a:r>
            <a:r>
              <a:rPr lang="en-US" altLang="ja-JP" sz="2400" dirty="0"/>
              <a:t> Himalayan dumpling. MOMO </a:t>
            </a:r>
            <a:r>
              <a:rPr lang="en-US" altLang="ja-JP" sz="2400" dirty="0" err="1"/>
              <a:t>Ghar</a:t>
            </a:r>
            <a:r>
              <a:rPr lang="en-US" altLang="ja-JP" sz="2400" dirty="0"/>
              <a:t> features a variety of steamed and fried </a:t>
            </a:r>
            <a:r>
              <a:rPr lang="en-US" altLang="ja-JP" sz="2400" dirty="0" err="1"/>
              <a:t>momo</a:t>
            </a:r>
            <a:r>
              <a:rPr lang="en-US" altLang="ja-JP" sz="2400" dirty="0"/>
              <a:t> from Nepal and Tibet. The main features are </a:t>
            </a:r>
            <a:r>
              <a:rPr lang="en-US" altLang="ja-JP" sz="2400" dirty="0" err="1"/>
              <a:t>jhol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Momo</a:t>
            </a:r>
            <a:r>
              <a:rPr lang="en-US" altLang="ja-JP" sz="2400" dirty="0"/>
              <a:t> ,</a:t>
            </a:r>
            <a:r>
              <a:rPr lang="en-US" altLang="ja-JP" sz="2400" dirty="0" err="1"/>
              <a:t>you’vr</a:t>
            </a:r>
            <a:r>
              <a:rPr lang="en-US" altLang="ja-JP" sz="2400" dirty="0"/>
              <a:t> probably seen them popping up on </a:t>
            </a:r>
            <a:r>
              <a:rPr lang="en-US" altLang="ja-JP" sz="2400" dirty="0" err="1"/>
              <a:t>insta,They’re</a:t>
            </a:r>
            <a:r>
              <a:rPr lang="en-US" altLang="ja-JP" sz="2400" dirty="0"/>
              <a:t> a Kathmandu Valley </a:t>
            </a:r>
            <a:r>
              <a:rPr lang="en-US" altLang="ja-JP" sz="2400" dirty="0" err="1"/>
              <a:t>style,according</a:t>
            </a:r>
            <a:r>
              <a:rPr lang="en-US" altLang="ja-JP" sz="2400" dirty="0"/>
              <a:t> to </a:t>
            </a:r>
            <a:r>
              <a:rPr lang="en-US" altLang="ja-JP" sz="2400" dirty="0" err="1"/>
              <a:t>bthe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menu,and</a:t>
            </a:r>
            <a:r>
              <a:rPr lang="en-US" altLang="ja-JP" sz="2400" dirty="0"/>
              <a:t> filled with chicken ,buff and spices, then served in a spicy broth. They’re a must try </a:t>
            </a:r>
            <a:r>
              <a:rPr lang="en-US" altLang="ja-JP" sz="2400" dirty="0" err="1"/>
              <a:t>Mmos</a:t>
            </a:r>
            <a:r>
              <a:rPr lang="en-US" altLang="ja-JP" sz="2400" dirty="0"/>
              <a:t> in our </a:t>
            </a:r>
            <a:r>
              <a:rPr lang="en-US" altLang="ja-JP" sz="2400" dirty="0" err="1"/>
              <a:t>Resturents,so</a:t>
            </a:r>
            <a:r>
              <a:rPr lang="en-US" altLang="ja-JP" sz="2400" dirty="0"/>
              <a:t> </a:t>
            </a:r>
            <a:r>
              <a:rPr lang="en-US" altLang="ja-JP" sz="2400" dirty="0" err="1"/>
              <a:t>engoy</a:t>
            </a:r>
            <a:r>
              <a:rPr lang="en-US" altLang="ja-JP" sz="2400" dirty="0"/>
              <a:t> our place and give a chance to serve you.</a:t>
            </a:r>
            <a:endParaRPr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991"/>
            <a:ext cx="8534400" cy="52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" y="-34577"/>
            <a:ext cx="17610138" cy="98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  <a:latin typeface="Algerian" panose="04020705040A02060702" pitchFamily="82" charset="0"/>
              </a:rPr>
              <a:t>MO </a:t>
            </a:r>
            <a:r>
              <a:rPr lang="en-US" altLang="ja-JP" sz="4800" dirty="0" err="1">
                <a:solidFill>
                  <a:schemeClr val="tx1"/>
                </a:solidFill>
                <a:latin typeface="Algerian" panose="04020705040A02060702" pitchFamily="82" charset="0"/>
              </a:rPr>
              <a:t>MO</a:t>
            </a:r>
            <a:r>
              <a:rPr lang="en-US" altLang="ja-JP" sz="4800" dirty="0">
                <a:solidFill>
                  <a:schemeClr val="tx1"/>
                </a:solidFill>
                <a:latin typeface="Algerian" panose="04020705040A02060702" pitchFamily="82" charset="0"/>
              </a:rPr>
              <a:t> GHAR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66393"/>
              </p:ext>
            </p:extLst>
          </p:nvPr>
        </p:nvGraphicFramePr>
        <p:xfrm>
          <a:off x="0" y="925945"/>
          <a:ext cx="17610136" cy="680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534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6802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194478" y="1606202"/>
            <a:ext cx="4796622" cy="553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MOMO</a:t>
            </a:r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Buff MOMO(steam)	:</a:t>
            </a:r>
            <a:r>
              <a:rPr lang="en-US" altLang="ja-JP" sz="2400" dirty="0" smtClean="0"/>
              <a:t>RS500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Buff MOMO(fried)	</a:t>
            </a:r>
            <a:r>
              <a:rPr lang="en-US" altLang="ja-JP" sz="2400" dirty="0" smtClean="0"/>
              <a:t>	:RS550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Chicken MOMO(steam)	:</a:t>
            </a:r>
            <a:r>
              <a:rPr lang="en-US" altLang="ja-JP" sz="2400" dirty="0" smtClean="0"/>
              <a:t>RS600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Chicken MOMO(fried)	:</a:t>
            </a:r>
            <a:r>
              <a:rPr lang="en-US" altLang="ja-JP" sz="2400" dirty="0" smtClean="0"/>
              <a:t>RS650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Veg MOMO(steam/fried)	:</a:t>
            </a:r>
            <a:r>
              <a:rPr lang="en-US" altLang="ja-JP" sz="2400" dirty="0" smtClean="0"/>
              <a:t>RS500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Pork MOMO(steam)	:</a:t>
            </a:r>
            <a:r>
              <a:rPr lang="en-US" altLang="ja-JP" sz="2400" dirty="0" smtClean="0"/>
              <a:t>RS550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Pork MOMO(fried</a:t>
            </a:r>
            <a:r>
              <a:rPr lang="en-US" altLang="ja-JP" sz="2400" dirty="0" smtClean="0"/>
              <a:t>)	</a:t>
            </a:r>
            <a:r>
              <a:rPr lang="en-US" altLang="ja-JP" sz="2400" dirty="0"/>
              <a:t>	:RS600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1799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478" y="7205504"/>
            <a:ext cx="4796622" cy="258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CHOWOMIN</a:t>
            </a:r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Veg. </a:t>
            </a:r>
            <a:r>
              <a:rPr lang="en-US" altLang="ja-JP" sz="2400" dirty="0" err="1"/>
              <a:t>chowomin</a:t>
            </a:r>
            <a:r>
              <a:rPr lang="en-US" altLang="ja-JP" sz="2400" dirty="0"/>
              <a:t>		:</a:t>
            </a:r>
            <a:r>
              <a:rPr lang="en-US" altLang="ja-JP" sz="2400" dirty="0" smtClean="0"/>
              <a:t>RS500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Chicken </a:t>
            </a:r>
            <a:r>
              <a:rPr lang="en-US" altLang="ja-JP" sz="2400" dirty="0" err="1" smtClean="0"/>
              <a:t>Chowomin</a:t>
            </a:r>
            <a:r>
              <a:rPr lang="en-US" altLang="ja-JP" sz="2400" dirty="0" smtClean="0"/>
              <a:t>	</a:t>
            </a:r>
            <a:r>
              <a:rPr lang="en-US" altLang="ja-JP" sz="2400" dirty="0"/>
              <a:t>	:</a:t>
            </a:r>
            <a:r>
              <a:rPr lang="en-US" altLang="ja-JP" sz="2400" dirty="0" smtClean="0"/>
              <a:t>RS500</a:t>
            </a:r>
          </a:p>
          <a:p>
            <a:pPr marL="342915" indent="-342915">
              <a:buFont typeface="+mj-lt"/>
              <a:buAutoNum type="arabicPeriod"/>
            </a:pPr>
            <a:endParaRPr lang="en-US" altLang="ja-JP" sz="2400" dirty="0"/>
          </a:p>
          <a:p>
            <a:pPr marL="342915" indent="-342915">
              <a:buFont typeface="+mj-lt"/>
              <a:buAutoNum type="arabicPeriod"/>
            </a:pPr>
            <a:r>
              <a:rPr lang="en-US" altLang="ja-JP" sz="2400" dirty="0"/>
              <a:t>Buff </a:t>
            </a:r>
            <a:r>
              <a:rPr lang="en-US" altLang="ja-JP" sz="2400" dirty="0" err="1"/>
              <a:t>Chowomin</a:t>
            </a:r>
            <a:r>
              <a:rPr lang="en-US" altLang="ja-JP" sz="2400" dirty="0"/>
              <a:t>		:RS500</a:t>
            </a:r>
          </a:p>
          <a:p>
            <a:r>
              <a:rPr lang="en-US" altLang="ja-JP" sz="1799" dirty="0"/>
              <a:t>		</a:t>
            </a:r>
            <a:endParaRPr lang="ja-JP" altLang="en-US" sz="1799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50990" y="5371388"/>
            <a:ext cx="4910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DRINKS</a:t>
            </a:r>
          </a:p>
          <a:p>
            <a:r>
              <a:rPr lang="en-US" altLang="ja-JP" sz="2400" dirty="0"/>
              <a:t>Soft drink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Coffee 	:RS200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Coke		:RS250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Fanta		:RS250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 err="1"/>
              <a:t>Lassi</a:t>
            </a:r>
            <a:r>
              <a:rPr lang="en-US" altLang="ja-JP" sz="2400" dirty="0"/>
              <a:t>		:</a:t>
            </a:r>
            <a:r>
              <a:rPr lang="en-US" altLang="ja-JP" sz="2400" dirty="0" smtClean="0"/>
              <a:t>RS250</a:t>
            </a:r>
          </a:p>
          <a:p>
            <a:pPr marL="800133" lvl="1" indent="-342915">
              <a:buFont typeface="+mj-lt"/>
              <a:buAutoNum type="arabicPeriod"/>
            </a:pPr>
            <a:endParaRPr lang="en-US" altLang="ja-JP" sz="2400" dirty="0"/>
          </a:p>
          <a:p>
            <a:r>
              <a:rPr lang="en-US" altLang="ja-JP" sz="2400" dirty="0"/>
              <a:t>Hard drinks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Beer		:RS500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Rum		:RS3500</a:t>
            </a:r>
          </a:p>
          <a:p>
            <a:pPr marL="800133" lvl="1" indent="-342915">
              <a:buFont typeface="+mj-lt"/>
              <a:buAutoNum type="arabicPeriod"/>
            </a:pPr>
            <a:r>
              <a:rPr lang="en-US" altLang="ja-JP" sz="2400" dirty="0"/>
              <a:t>Whisky		:RS4000</a:t>
            </a:r>
            <a:r>
              <a:rPr lang="en-US" altLang="ja-JP" sz="1799" dirty="0"/>
              <a:t>	</a:t>
            </a:r>
            <a:endParaRPr lang="ja-JP" altLang="en-US" sz="1799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21" y="5705806"/>
            <a:ext cx="3799021" cy="190756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7" y="1858083"/>
            <a:ext cx="2076451" cy="16192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7" y="3609682"/>
            <a:ext cx="2076451" cy="143856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7" y="5180599"/>
            <a:ext cx="2076451" cy="1574274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7" y="7205505"/>
            <a:ext cx="2076451" cy="132226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66" y="8605983"/>
            <a:ext cx="2076451" cy="130001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22" y="7882546"/>
            <a:ext cx="3799021" cy="17335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250990" y="1858083"/>
            <a:ext cx="4663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THUKPA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400" dirty="0" smtClean="0"/>
              <a:t>Buff/chicken	:RS500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400" dirty="0" smtClean="0"/>
              <a:t>Veg			:RS500</a:t>
            </a:r>
            <a:endParaRPr kumimoji="1"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250990" y="3622937"/>
            <a:ext cx="5280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KHAJA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2400" dirty="0" smtClean="0"/>
              <a:t>Mixed </a:t>
            </a:r>
            <a:r>
              <a:rPr lang="en-US" altLang="ja-JP" sz="2400" dirty="0" err="1" smtClean="0"/>
              <a:t>khaja</a:t>
            </a:r>
            <a:r>
              <a:rPr lang="en-US" altLang="ja-JP" sz="2400" dirty="0" smtClean="0"/>
              <a:t> set       :RS1000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20" y="1771120"/>
            <a:ext cx="1890709" cy="134662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678" y="1771120"/>
            <a:ext cx="1769163" cy="134662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821" y="3327233"/>
            <a:ext cx="3799020" cy="18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7646"/>
            <a:ext cx="17610138" cy="1283971"/>
          </a:xfrm>
          <a:prstGeom prst="rect">
            <a:avLst/>
          </a:prstGeom>
        </p:spPr>
      </p:pic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36926"/>
              </p:ext>
            </p:extLst>
          </p:nvPr>
        </p:nvGraphicFramePr>
        <p:xfrm>
          <a:off x="1" y="819150"/>
          <a:ext cx="17610136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534">
                  <a:extLst>
                    <a:ext uri="{9D8B030D-6E8A-4147-A177-3AD203B41FA5}">
                      <a16:colId xmlns:a16="http://schemas.microsoft.com/office/drawing/2014/main" val="258859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01762206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1743559915"/>
                    </a:ext>
                  </a:extLst>
                </a:gridCol>
                <a:gridCol w="4402534">
                  <a:extLst>
                    <a:ext uri="{9D8B030D-6E8A-4147-A177-3AD203B41FA5}">
                      <a16:colId xmlns:a16="http://schemas.microsoft.com/office/drawing/2014/main" val="77381846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accent6"/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HOME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accent6"/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ABOUT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MENU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b="1" cap="none" spc="0" dirty="0" smtClean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LOCATION</a:t>
                      </a:r>
                      <a:endParaRPr kumimoji="1" lang="ja-JP" altLang="en-US" sz="32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5721" marB="4572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005082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0" y="1676410"/>
            <a:ext cx="17610137" cy="1230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	</a:t>
            </a:r>
            <a:r>
              <a:rPr lang="en-US" altLang="ja-JP" sz="2800" dirty="0"/>
              <a:t>MOMO GHAR is located at near to the </a:t>
            </a:r>
            <a:r>
              <a:rPr lang="en-US" altLang="ja-JP" sz="2800" dirty="0" err="1"/>
              <a:t>ohashi</a:t>
            </a:r>
            <a:r>
              <a:rPr lang="en-US" altLang="ja-JP" sz="2800" dirty="0"/>
              <a:t> </a:t>
            </a:r>
            <a:r>
              <a:rPr lang="en-US" altLang="ja-JP" sz="2800" dirty="0" err="1"/>
              <a:t>station,it</a:t>
            </a:r>
            <a:r>
              <a:rPr lang="en-US" altLang="ja-JP" sz="2800" dirty="0"/>
              <a:t> takes 2 minutes walk from the station, and have a large space for parking</a:t>
            </a:r>
            <a:r>
              <a:rPr lang="en-US" altLang="ja-JP" sz="1799" dirty="0"/>
              <a:t>.</a:t>
            </a:r>
          </a:p>
          <a:p>
            <a:endParaRPr lang="ja-JP" altLang="en-US" sz="1799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81219" y="8705681"/>
            <a:ext cx="3752850" cy="119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99" dirty="0"/>
              <a:t>MOMO GHAR</a:t>
            </a:r>
          </a:p>
          <a:p>
            <a:r>
              <a:rPr lang="en-US" altLang="ja-JP" sz="1799" dirty="0"/>
              <a:t>Cont. </a:t>
            </a:r>
            <a:r>
              <a:rPr lang="en-US" altLang="ja-JP" sz="1799" dirty="0" err="1"/>
              <a:t>ph</a:t>
            </a:r>
            <a:r>
              <a:rPr lang="en-US" altLang="ja-JP" sz="1799" dirty="0"/>
              <a:t> .no:080 8577  7119</a:t>
            </a:r>
          </a:p>
          <a:p>
            <a:r>
              <a:rPr lang="en-US" altLang="ja-JP" sz="1799" dirty="0"/>
              <a:t>	    :080 5372 0021</a:t>
            </a:r>
          </a:p>
          <a:p>
            <a:r>
              <a:rPr lang="en-US" altLang="ja-JP" sz="1799" dirty="0"/>
              <a:t>Mali </a:t>
            </a:r>
            <a:r>
              <a:rPr lang="en-US" altLang="ja-JP" sz="1799" dirty="0" err="1"/>
              <a:t>address:momoghar@gmail.com</a:t>
            </a:r>
            <a:endParaRPr lang="ja-JP" altLang="en-US" sz="1799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66" y="8367802"/>
            <a:ext cx="2143125" cy="15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179</Words>
  <Application>Microsoft Office PowerPoint</Application>
  <PresentationFormat>ユーザー設定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Algerian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学生</dc:creator>
  <cp:lastModifiedBy>学生</cp:lastModifiedBy>
  <cp:revision>28</cp:revision>
  <dcterms:created xsi:type="dcterms:W3CDTF">2019-09-12T00:41:20Z</dcterms:created>
  <dcterms:modified xsi:type="dcterms:W3CDTF">2019-10-29T03:11:02Z</dcterms:modified>
</cp:coreProperties>
</file>