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26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47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0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73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15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31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4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5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9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8712-7293-48E5-A356-45D67DF3A76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AAE8-BA24-470C-8FDB-35C8C7FAD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6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413543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628900" y="528638"/>
            <a:ext cx="5564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i="1" dirty="0">
                <a:latin typeface="Blackadder ITC" panose="04020505051007020D02" pitchFamily="82" charset="0"/>
              </a:rPr>
              <a:t>English </a:t>
            </a:r>
            <a:r>
              <a:rPr lang="en-US" altLang="ja-JP" sz="3200" i="1" dirty="0" err="1">
                <a:latin typeface="Blackadder ITC" panose="04020505051007020D02" pitchFamily="82" charset="0"/>
              </a:rPr>
              <a:t>sikho</a:t>
            </a:r>
            <a:r>
              <a:rPr lang="en-US" altLang="ja-JP" sz="3200" i="1" dirty="0">
                <a:latin typeface="Blackadder ITC" panose="04020505051007020D02" pitchFamily="82" charset="0"/>
              </a:rPr>
              <a:t> America </a:t>
            </a:r>
            <a:r>
              <a:rPr lang="en-US" altLang="ja-JP" sz="3200" i="1" dirty="0" err="1">
                <a:latin typeface="Blackadder ITC" panose="04020505051007020D02" pitchFamily="82" charset="0"/>
              </a:rPr>
              <a:t>jaao</a:t>
            </a:r>
            <a:r>
              <a:rPr lang="en-US" altLang="ja-JP" sz="3200" i="1" dirty="0">
                <a:latin typeface="Blackadder ITC" panose="04020505051007020D02" pitchFamily="82" charset="0"/>
              </a:rPr>
              <a:t> consultancy</a:t>
            </a:r>
            <a:endParaRPr lang="ja-JP" altLang="en-US" sz="3200" i="1" dirty="0">
              <a:latin typeface="Blackadder ITC" panose="04020505051007020D02" pitchFamily="82" charset="0"/>
            </a:endParaRPr>
          </a:p>
          <a:p>
            <a:endParaRPr kumimoji="1" lang="ja-JP" altLang="en-US" i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5813" y="581501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Contact NO:9849860522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58125" y="600075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Class time:</a:t>
            </a:r>
          </a:p>
          <a:p>
            <a:r>
              <a:rPr lang="en-US" altLang="ja-JP" dirty="0" smtClean="0"/>
              <a:t>9AM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/>
              <a:t> </a:t>
            </a:r>
            <a:r>
              <a:rPr lang="en-US" altLang="ja-JP" dirty="0" smtClean="0"/>
              <a:t>5</a:t>
            </a:r>
            <a:r>
              <a:rPr lang="ja-JP" altLang="en-US" dirty="0"/>
              <a:t> </a:t>
            </a:r>
            <a:r>
              <a:rPr lang="en-US" altLang="ja-JP" dirty="0" smtClean="0"/>
              <a:t>P</a:t>
            </a:r>
            <a:r>
              <a:rPr lang="en-US" altLang="ja-JP" dirty="0"/>
              <a:t>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18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84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Blackadder ITC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gakusei</cp:lastModifiedBy>
  <cp:revision>3</cp:revision>
  <dcterms:created xsi:type="dcterms:W3CDTF">2019-09-12T01:08:29Z</dcterms:created>
  <dcterms:modified xsi:type="dcterms:W3CDTF">2019-09-12T01:33:07Z</dcterms:modified>
</cp:coreProperties>
</file>