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1887200" cy="7315200"/>
  <p:notesSz cx="11887200" cy="7315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5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1540" y="2267712"/>
            <a:ext cx="101041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3080" y="4096512"/>
            <a:ext cx="83210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CE4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CE4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4360" y="1682496"/>
            <a:ext cx="517093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1908" y="1682496"/>
            <a:ext cx="517093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CE4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887200" cy="7315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2125" y="16256"/>
            <a:ext cx="682294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CE4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360" y="1682496"/>
            <a:ext cx="106984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41648" y="6803136"/>
            <a:ext cx="38039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4360" y="6803136"/>
            <a:ext cx="273405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8784" y="6803136"/>
            <a:ext cx="273405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ashan@newa.com.np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fif"/><Relationship Id="rId5" Type="http://schemas.openxmlformats.org/officeDocument/2006/relationships/image" Target="../media/image25.jfif"/><Relationship Id="rId4" Type="http://schemas.openxmlformats.org/officeDocument/2006/relationships/image" Target="../media/image24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7180" cy="7315200"/>
          </a:xfrm>
          <a:custGeom>
            <a:avLst/>
            <a:gdLst/>
            <a:ahLst/>
            <a:cxnLst/>
            <a:rect l="l" t="t" r="r" b="b"/>
            <a:pathLst>
              <a:path w="297180" h="7315200">
                <a:moveTo>
                  <a:pt x="0" y="7315200"/>
                </a:moveTo>
                <a:lnTo>
                  <a:pt x="297180" y="7315200"/>
                </a:lnTo>
                <a:lnTo>
                  <a:pt x="29718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79" y="0"/>
            <a:ext cx="252729" cy="7315200"/>
          </a:xfrm>
          <a:custGeom>
            <a:avLst/>
            <a:gdLst/>
            <a:ahLst/>
            <a:cxnLst/>
            <a:rect l="l" t="t" r="r" b="b"/>
            <a:pathLst>
              <a:path w="252729" h="7315200">
                <a:moveTo>
                  <a:pt x="0" y="7315200"/>
                </a:moveTo>
                <a:lnTo>
                  <a:pt x="252603" y="7315200"/>
                </a:lnTo>
                <a:lnTo>
                  <a:pt x="252603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7563" y="0"/>
            <a:ext cx="1927225" cy="7315200"/>
          </a:xfrm>
          <a:custGeom>
            <a:avLst/>
            <a:gdLst/>
            <a:ahLst/>
            <a:cxnLst/>
            <a:rect l="l" t="t" r="r" b="b"/>
            <a:pathLst>
              <a:path w="1927225" h="7315200">
                <a:moveTo>
                  <a:pt x="0" y="7315200"/>
                </a:moveTo>
                <a:lnTo>
                  <a:pt x="1926716" y="7315200"/>
                </a:lnTo>
                <a:lnTo>
                  <a:pt x="1926716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783" y="0"/>
            <a:ext cx="297180" cy="7315200"/>
          </a:xfrm>
          <a:custGeom>
            <a:avLst/>
            <a:gdLst/>
            <a:ahLst/>
            <a:cxnLst/>
            <a:rect l="l" t="t" r="r" b="b"/>
            <a:pathLst>
              <a:path w="297180" h="7315200">
                <a:moveTo>
                  <a:pt x="0" y="7315200"/>
                </a:moveTo>
                <a:lnTo>
                  <a:pt x="297180" y="7315200"/>
                </a:lnTo>
                <a:lnTo>
                  <a:pt x="29718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963" y="0"/>
            <a:ext cx="990600" cy="7315200"/>
          </a:xfrm>
          <a:custGeom>
            <a:avLst/>
            <a:gdLst/>
            <a:ahLst/>
            <a:cxnLst/>
            <a:rect l="l" t="t" r="r" b="b"/>
            <a:pathLst>
              <a:path w="990600" h="7315200">
                <a:moveTo>
                  <a:pt x="0" y="7315200"/>
                </a:moveTo>
                <a:lnTo>
                  <a:pt x="990600" y="7315200"/>
                </a:lnTo>
                <a:lnTo>
                  <a:pt x="9906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18219" y="6667017"/>
            <a:ext cx="1981200" cy="648335"/>
          </a:xfrm>
          <a:custGeom>
            <a:avLst/>
            <a:gdLst/>
            <a:ahLst/>
            <a:cxnLst/>
            <a:rect l="l" t="t" r="r" b="b"/>
            <a:pathLst>
              <a:path w="1981200" h="648334">
                <a:moveTo>
                  <a:pt x="0" y="648182"/>
                </a:moveTo>
                <a:lnTo>
                  <a:pt x="1981200" y="648182"/>
                </a:lnTo>
                <a:lnTo>
                  <a:pt x="1981200" y="0"/>
                </a:lnTo>
                <a:lnTo>
                  <a:pt x="0" y="0"/>
                </a:lnTo>
                <a:lnTo>
                  <a:pt x="0" y="648182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90019" y="0"/>
            <a:ext cx="297180" cy="7315200"/>
          </a:xfrm>
          <a:custGeom>
            <a:avLst/>
            <a:gdLst/>
            <a:ahLst/>
            <a:cxnLst/>
            <a:rect l="l" t="t" r="r" b="b"/>
            <a:pathLst>
              <a:path w="297179" h="7315200">
                <a:moveTo>
                  <a:pt x="0" y="7315200"/>
                </a:moveTo>
                <a:lnTo>
                  <a:pt x="297179" y="7315200"/>
                </a:lnTo>
                <a:lnTo>
                  <a:pt x="297179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99419" y="0"/>
            <a:ext cx="990600" cy="7315200"/>
          </a:xfrm>
          <a:custGeom>
            <a:avLst/>
            <a:gdLst/>
            <a:ahLst/>
            <a:cxnLst/>
            <a:rect l="l" t="t" r="r" b="b"/>
            <a:pathLst>
              <a:path w="990600" h="7315200">
                <a:moveTo>
                  <a:pt x="0" y="7315200"/>
                </a:moveTo>
                <a:lnTo>
                  <a:pt x="990600" y="7315200"/>
                </a:lnTo>
                <a:lnTo>
                  <a:pt x="9906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2059" y="0"/>
            <a:ext cx="3566160" cy="7315200"/>
          </a:xfrm>
          <a:custGeom>
            <a:avLst/>
            <a:gdLst/>
            <a:ahLst/>
            <a:cxnLst/>
            <a:rect l="l" t="t" r="r" b="b"/>
            <a:pathLst>
              <a:path w="3566159" h="7315200">
                <a:moveTo>
                  <a:pt x="0" y="7315200"/>
                </a:moveTo>
                <a:lnTo>
                  <a:pt x="3566160" y="7315200"/>
                </a:lnTo>
                <a:lnTo>
                  <a:pt x="356616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4279" y="0"/>
            <a:ext cx="297180" cy="7315200"/>
          </a:xfrm>
          <a:custGeom>
            <a:avLst/>
            <a:gdLst/>
            <a:ahLst/>
            <a:cxnLst/>
            <a:rect l="l" t="t" r="r" b="b"/>
            <a:pathLst>
              <a:path w="297179" h="7315200">
                <a:moveTo>
                  <a:pt x="0" y="7315200"/>
                </a:moveTo>
                <a:lnTo>
                  <a:pt x="297180" y="7315200"/>
                </a:lnTo>
                <a:lnTo>
                  <a:pt x="29718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61459" y="0"/>
            <a:ext cx="990600" cy="7315200"/>
          </a:xfrm>
          <a:custGeom>
            <a:avLst/>
            <a:gdLst/>
            <a:ahLst/>
            <a:cxnLst/>
            <a:rect l="l" t="t" r="r" b="b"/>
            <a:pathLst>
              <a:path w="990600" h="7315200">
                <a:moveTo>
                  <a:pt x="0" y="7315200"/>
                </a:moveTo>
                <a:lnTo>
                  <a:pt x="990600" y="7315200"/>
                </a:lnTo>
                <a:lnTo>
                  <a:pt x="9906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370829"/>
            <a:ext cx="11871960" cy="1244600"/>
          </a:xfrm>
          <a:custGeom>
            <a:avLst/>
            <a:gdLst/>
            <a:ahLst/>
            <a:cxnLst/>
            <a:rect l="l" t="t" r="r" b="b"/>
            <a:pathLst>
              <a:path w="11871960" h="1244600">
                <a:moveTo>
                  <a:pt x="0" y="1191437"/>
                </a:moveTo>
                <a:lnTo>
                  <a:pt x="74163" y="1195090"/>
                </a:lnTo>
                <a:lnTo>
                  <a:pt x="119010" y="1197289"/>
                </a:lnTo>
                <a:lnTo>
                  <a:pt x="163915" y="1199479"/>
                </a:lnTo>
                <a:lnTo>
                  <a:pt x="208895" y="1201654"/>
                </a:lnTo>
                <a:lnTo>
                  <a:pt x="253970" y="1203813"/>
                </a:lnTo>
                <a:lnTo>
                  <a:pt x="299158" y="1205952"/>
                </a:lnTo>
                <a:lnTo>
                  <a:pt x="344479" y="1208067"/>
                </a:lnTo>
                <a:lnTo>
                  <a:pt x="389952" y="1210156"/>
                </a:lnTo>
                <a:lnTo>
                  <a:pt x="435595" y="1212214"/>
                </a:lnTo>
                <a:lnTo>
                  <a:pt x="481427" y="1214239"/>
                </a:lnTo>
                <a:lnTo>
                  <a:pt x="527467" y="1216227"/>
                </a:lnTo>
                <a:lnTo>
                  <a:pt x="573735" y="1218175"/>
                </a:lnTo>
                <a:lnTo>
                  <a:pt x="620249" y="1220079"/>
                </a:lnTo>
                <a:lnTo>
                  <a:pt x="667028" y="1221937"/>
                </a:lnTo>
                <a:lnTo>
                  <a:pt x="714090" y="1223744"/>
                </a:lnTo>
                <a:lnTo>
                  <a:pt x="761456" y="1225498"/>
                </a:lnTo>
                <a:lnTo>
                  <a:pt x="809144" y="1227195"/>
                </a:lnTo>
                <a:lnTo>
                  <a:pt x="857172" y="1228831"/>
                </a:lnTo>
                <a:lnTo>
                  <a:pt x="905560" y="1230405"/>
                </a:lnTo>
                <a:lnTo>
                  <a:pt x="954326" y="1231911"/>
                </a:lnTo>
                <a:lnTo>
                  <a:pt x="1003490" y="1233347"/>
                </a:lnTo>
                <a:lnTo>
                  <a:pt x="1053071" y="1234709"/>
                </a:lnTo>
                <a:lnTo>
                  <a:pt x="1103087" y="1235994"/>
                </a:lnTo>
                <a:lnTo>
                  <a:pt x="1153557" y="1237199"/>
                </a:lnTo>
                <a:lnTo>
                  <a:pt x="1204501" y="1238321"/>
                </a:lnTo>
                <a:lnTo>
                  <a:pt x="1255936" y="1239355"/>
                </a:lnTo>
                <a:lnTo>
                  <a:pt x="1307883" y="1240299"/>
                </a:lnTo>
                <a:lnTo>
                  <a:pt x="1360360" y="1241150"/>
                </a:lnTo>
                <a:lnTo>
                  <a:pt x="1413385" y="1241903"/>
                </a:lnTo>
                <a:lnTo>
                  <a:pt x="1466979" y="1242556"/>
                </a:lnTo>
                <a:lnTo>
                  <a:pt x="1521159" y="1243106"/>
                </a:lnTo>
                <a:lnTo>
                  <a:pt x="1575945" y="1243548"/>
                </a:lnTo>
                <a:lnTo>
                  <a:pt x="1631356" y="1243880"/>
                </a:lnTo>
                <a:lnTo>
                  <a:pt x="1687411" y="1244098"/>
                </a:lnTo>
                <a:lnTo>
                  <a:pt x="1744127" y="1244199"/>
                </a:lnTo>
                <a:lnTo>
                  <a:pt x="1801526" y="1244180"/>
                </a:lnTo>
                <a:lnTo>
                  <a:pt x="1859624" y="1244037"/>
                </a:lnTo>
                <a:lnTo>
                  <a:pt x="1918442" y="1243767"/>
                </a:lnTo>
                <a:lnTo>
                  <a:pt x="1977998" y="1243366"/>
                </a:lnTo>
                <a:lnTo>
                  <a:pt x="2038312" y="1242832"/>
                </a:lnTo>
                <a:lnTo>
                  <a:pt x="2099401" y="1242160"/>
                </a:lnTo>
                <a:lnTo>
                  <a:pt x="2161286" y="1241348"/>
                </a:lnTo>
                <a:lnTo>
                  <a:pt x="2203954" y="1240743"/>
                </a:lnTo>
                <a:lnTo>
                  <a:pt x="2246926" y="1240133"/>
                </a:lnTo>
                <a:lnTo>
                  <a:pt x="2290201" y="1239516"/>
                </a:lnTo>
                <a:lnTo>
                  <a:pt x="2333776" y="1238890"/>
                </a:lnTo>
                <a:lnTo>
                  <a:pt x="2377647" y="1238252"/>
                </a:lnTo>
                <a:lnTo>
                  <a:pt x="2421813" y="1237602"/>
                </a:lnTo>
                <a:lnTo>
                  <a:pt x="2466271" y="1236936"/>
                </a:lnTo>
                <a:lnTo>
                  <a:pt x="2511018" y="1236254"/>
                </a:lnTo>
                <a:lnTo>
                  <a:pt x="2556051" y="1235552"/>
                </a:lnTo>
                <a:lnTo>
                  <a:pt x="2601369" y="1234829"/>
                </a:lnTo>
                <a:lnTo>
                  <a:pt x="2646968" y="1234084"/>
                </a:lnTo>
                <a:lnTo>
                  <a:pt x="2692846" y="1233313"/>
                </a:lnTo>
                <a:lnTo>
                  <a:pt x="2739000" y="1232516"/>
                </a:lnTo>
                <a:lnTo>
                  <a:pt x="2785427" y="1231689"/>
                </a:lnTo>
                <a:lnTo>
                  <a:pt x="2832126" y="1230832"/>
                </a:lnTo>
                <a:lnTo>
                  <a:pt x="2879093" y="1229942"/>
                </a:lnTo>
                <a:lnTo>
                  <a:pt x="2926326" y="1229017"/>
                </a:lnTo>
                <a:lnTo>
                  <a:pt x="2973822" y="1228056"/>
                </a:lnTo>
                <a:lnTo>
                  <a:pt x="3021579" y="1227055"/>
                </a:lnTo>
                <a:lnTo>
                  <a:pt x="3069593" y="1226014"/>
                </a:lnTo>
                <a:lnTo>
                  <a:pt x="3117864" y="1224930"/>
                </a:lnTo>
                <a:lnTo>
                  <a:pt x="3166387" y="1223802"/>
                </a:lnTo>
                <a:lnTo>
                  <a:pt x="3215160" y="1222627"/>
                </a:lnTo>
                <a:lnTo>
                  <a:pt x="3264181" y="1221403"/>
                </a:lnTo>
                <a:lnTo>
                  <a:pt x="3313447" y="1220129"/>
                </a:lnTo>
                <a:lnTo>
                  <a:pt x="3362956" y="1218802"/>
                </a:lnTo>
                <a:lnTo>
                  <a:pt x="3412704" y="1217420"/>
                </a:lnTo>
                <a:lnTo>
                  <a:pt x="3462690" y="1215982"/>
                </a:lnTo>
                <a:lnTo>
                  <a:pt x="3512910" y="1214485"/>
                </a:lnTo>
                <a:lnTo>
                  <a:pt x="3563362" y="1212928"/>
                </a:lnTo>
                <a:lnTo>
                  <a:pt x="3614044" y="1211308"/>
                </a:lnTo>
                <a:lnTo>
                  <a:pt x="3664953" y="1209624"/>
                </a:lnTo>
                <a:lnTo>
                  <a:pt x="3716086" y="1207874"/>
                </a:lnTo>
                <a:lnTo>
                  <a:pt x="3767441" y="1206055"/>
                </a:lnTo>
                <a:lnTo>
                  <a:pt x="3819014" y="1204166"/>
                </a:lnTo>
                <a:lnTo>
                  <a:pt x="3870805" y="1202204"/>
                </a:lnTo>
                <a:lnTo>
                  <a:pt x="3922809" y="1200168"/>
                </a:lnTo>
                <a:lnTo>
                  <a:pt x="3975024" y="1198056"/>
                </a:lnTo>
                <a:lnTo>
                  <a:pt x="4027449" y="1195866"/>
                </a:lnTo>
                <a:lnTo>
                  <a:pt x="4080079" y="1193595"/>
                </a:lnTo>
                <a:lnTo>
                  <a:pt x="4132913" y="1191242"/>
                </a:lnTo>
                <a:lnTo>
                  <a:pt x="4185948" y="1188805"/>
                </a:lnTo>
                <a:lnTo>
                  <a:pt x="4239181" y="1186282"/>
                </a:lnTo>
                <a:lnTo>
                  <a:pt x="4292610" y="1183670"/>
                </a:lnTo>
                <a:lnTo>
                  <a:pt x="4346232" y="1180969"/>
                </a:lnTo>
                <a:lnTo>
                  <a:pt x="4400044" y="1178175"/>
                </a:lnTo>
                <a:lnTo>
                  <a:pt x="4454045" y="1175288"/>
                </a:lnTo>
                <a:lnTo>
                  <a:pt x="4508230" y="1172304"/>
                </a:lnTo>
                <a:lnTo>
                  <a:pt x="4562599" y="1169222"/>
                </a:lnTo>
                <a:lnTo>
                  <a:pt x="4617148" y="1166040"/>
                </a:lnTo>
                <a:lnTo>
                  <a:pt x="4671874" y="1162756"/>
                </a:lnTo>
                <a:lnTo>
                  <a:pt x="4726775" y="1159369"/>
                </a:lnTo>
                <a:lnTo>
                  <a:pt x="4781849" y="1155875"/>
                </a:lnTo>
                <a:lnTo>
                  <a:pt x="4837092" y="1152274"/>
                </a:lnTo>
                <a:lnTo>
                  <a:pt x="4892502" y="1148562"/>
                </a:lnTo>
                <a:lnTo>
                  <a:pt x="4948077" y="1144739"/>
                </a:lnTo>
                <a:lnTo>
                  <a:pt x="5003814" y="1140802"/>
                </a:lnTo>
                <a:lnTo>
                  <a:pt x="5059711" y="1136749"/>
                </a:lnTo>
                <a:lnTo>
                  <a:pt x="5115764" y="1132578"/>
                </a:lnTo>
                <a:lnTo>
                  <a:pt x="5171971" y="1128288"/>
                </a:lnTo>
                <a:lnTo>
                  <a:pt x="5228330" y="1123876"/>
                </a:lnTo>
                <a:lnTo>
                  <a:pt x="5284838" y="1119340"/>
                </a:lnTo>
                <a:lnTo>
                  <a:pt x="5341493" y="1114679"/>
                </a:lnTo>
                <a:lnTo>
                  <a:pt x="5386967" y="1110870"/>
                </a:lnTo>
                <a:lnTo>
                  <a:pt x="5432905" y="1106981"/>
                </a:lnTo>
                <a:lnTo>
                  <a:pt x="5479294" y="1103014"/>
                </a:lnTo>
                <a:lnTo>
                  <a:pt x="5526121" y="1098968"/>
                </a:lnTo>
                <a:lnTo>
                  <a:pt x="5573372" y="1094844"/>
                </a:lnTo>
                <a:lnTo>
                  <a:pt x="5621034" y="1090645"/>
                </a:lnTo>
                <a:lnTo>
                  <a:pt x="5669093" y="1086371"/>
                </a:lnTo>
                <a:lnTo>
                  <a:pt x="5717536" y="1082022"/>
                </a:lnTo>
                <a:lnTo>
                  <a:pt x="5766351" y="1077600"/>
                </a:lnTo>
                <a:lnTo>
                  <a:pt x="5815522" y="1073106"/>
                </a:lnTo>
                <a:lnTo>
                  <a:pt x="5865038" y="1068541"/>
                </a:lnTo>
                <a:lnTo>
                  <a:pt x="5914884" y="1063906"/>
                </a:lnTo>
                <a:lnTo>
                  <a:pt x="5965048" y="1059201"/>
                </a:lnTo>
                <a:lnTo>
                  <a:pt x="6015516" y="1054429"/>
                </a:lnTo>
                <a:lnTo>
                  <a:pt x="6066275" y="1049589"/>
                </a:lnTo>
                <a:lnTo>
                  <a:pt x="6117311" y="1044683"/>
                </a:lnTo>
                <a:lnTo>
                  <a:pt x="6168611" y="1039712"/>
                </a:lnTo>
                <a:lnTo>
                  <a:pt x="6220162" y="1034677"/>
                </a:lnTo>
                <a:lnTo>
                  <a:pt x="6271950" y="1029578"/>
                </a:lnTo>
                <a:lnTo>
                  <a:pt x="6323962" y="1024418"/>
                </a:lnTo>
                <a:lnTo>
                  <a:pt x="6376185" y="1019196"/>
                </a:lnTo>
                <a:lnTo>
                  <a:pt x="6428606" y="1013915"/>
                </a:lnTo>
                <a:lnTo>
                  <a:pt x="6481210" y="1008574"/>
                </a:lnTo>
                <a:lnTo>
                  <a:pt x="6533985" y="1003175"/>
                </a:lnTo>
                <a:lnTo>
                  <a:pt x="6586918" y="997719"/>
                </a:lnTo>
                <a:lnTo>
                  <a:pt x="6639994" y="992206"/>
                </a:lnTo>
                <a:lnTo>
                  <a:pt x="6693201" y="986639"/>
                </a:lnTo>
                <a:lnTo>
                  <a:pt x="6746525" y="981018"/>
                </a:lnTo>
                <a:lnTo>
                  <a:pt x="6799954" y="975343"/>
                </a:lnTo>
                <a:lnTo>
                  <a:pt x="6853473" y="969616"/>
                </a:lnTo>
                <a:lnTo>
                  <a:pt x="6907069" y="963839"/>
                </a:lnTo>
                <a:lnTo>
                  <a:pt x="6960729" y="958011"/>
                </a:lnTo>
                <a:lnTo>
                  <a:pt x="7014440" y="952134"/>
                </a:lnTo>
                <a:lnTo>
                  <a:pt x="7068188" y="946209"/>
                </a:lnTo>
                <a:lnTo>
                  <a:pt x="7121960" y="940237"/>
                </a:lnTo>
                <a:lnTo>
                  <a:pt x="7175742" y="934218"/>
                </a:lnTo>
                <a:lnTo>
                  <a:pt x="7229522" y="928155"/>
                </a:lnTo>
                <a:lnTo>
                  <a:pt x="7283286" y="922047"/>
                </a:lnTo>
                <a:lnTo>
                  <a:pt x="7337020" y="915897"/>
                </a:lnTo>
                <a:lnTo>
                  <a:pt x="7390712" y="909704"/>
                </a:lnTo>
                <a:lnTo>
                  <a:pt x="7444347" y="903470"/>
                </a:lnTo>
                <a:lnTo>
                  <a:pt x="7497913" y="897197"/>
                </a:lnTo>
                <a:lnTo>
                  <a:pt x="7551396" y="890884"/>
                </a:lnTo>
                <a:lnTo>
                  <a:pt x="7604783" y="884533"/>
                </a:lnTo>
                <a:lnTo>
                  <a:pt x="7658061" y="878145"/>
                </a:lnTo>
                <a:lnTo>
                  <a:pt x="7711215" y="871721"/>
                </a:lnTo>
                <a:lnTo>
                  <a:pt x="7764234" y="865261"/>
                </a:lnTo>
                <a:lnTo>
                  <a:pt x="7817103" y="858768"/>
                </a:lnTo>
                <a:lnTo>
                  <a:pt x="7869809" y="852242"/>
                </a:lnTo>
                <a:lnTo>
                  <a:pt x="7922339" y="845683"/>
                </a:lnTo>
                <a:lnTo>
                  <a:pt x="7974680" y="839094"/>
                </a:lnTo>
                <a:lnTo>
                  <a:pt x="8026817" y="832474"/>
                </a:lnTo>
                <a:lnTo>
                  <a:pt x="8078738" y="825826"/>
                </a:lnTo>
                <a:lnTo>
                  <a:pt x="8130430" y="819149"/>
                </a:lnTo>
                <a:lnTo>
                  <a:pt x="8181879" y="812445"/>
                </a:lnTo>
                <a:lnTo>
                  <a:pt x="8233072" y="805716"/>
                </a:lnTo>
                <a:lnTo>
                  <a:pt x="8283995" y="798961"/>
                </a:lnTo>
                <a:lnTo>
                  <a:pt x="8334635" y="792182"/>
                </a:lnTo>
                <a:lnTo>
                  <a:pt x="8384979" y="785380"/>
                </a:lnTo>
                <a:lnTo>
                  <a:pt x="8435014" y="778556"/>
                </a:lnTo>
                <a:lnTo>
                  <a:pt x="8484725" y="771712"/>
                </a:lnTo>
                <a:lnTo>
                  <a:pt x="8534100" y="764847"/>
                </a:lnTo>
                <a:lnTo>
                  <a:pt x="8583126" y="757963"/>
                </a:lnTo>
                <a:lnTo>
                  <a:pt x="8631788" y="751061"/>
                </a:lnTo>
                <a:lnTo>
                  <a:pt x="8680074" y="744142"/>
                </a:lnTo>
                <a:lnTo>
                  <a:pt x="8727971" y="737206"/>
                </a:lnTo>
                <a:lnTo>
                  <a:pt x="8775465" y="730256"/>
                </a:lnTo>
                <a:lnTo>
                  <a:pt x="8822542" y="723292"/>
                </a:lnTo>
                <a:lnTo>
                  <a:pt x="8869190" y="716315"/>
                </a:lnTo>
                <a:lnTo>
                  <a:pt x="8915394" y="709326"/>
                </a:lnTo>
                <a:lnTo>
                  <a:pt x="8961143" y="702326"/>
                </a:lnTo>
                <a:lnTo>
                  <a:pt x="9006421" y="695316"/>
                </a:lnTo>
                <a:lnTo>
                  <a:pt x="9051217" y="688297"/>
                </a:lnTo>
                <a:lnTo>
                  <a:pt x="9095516" y="681269"/>
                </a:lnTo>
                <a:lnTo>
                  <a:pt x="9139305" y="674235"/>
                </a:lnTo>
                <a:lnTo>
                  <a:pt x="9182572" y="667195"/>
                </a:lnTo>
                <a:lnTo>
                  <a:pt x="9225302" y="660150"/>
                </a:lnTo>
                <a:lnTo>
                  <a:pt x="9267482" y="653101"/>
                </a:lnTo>
                <a:lnTo>
                  <a:pt x="9309100" y="646049"/>
                </a:lnTo>
                <a:lnTo>
                  <a:pt x="9371914" y="635209"/>
                </a:lnTo>
                <a:lnTo>
                  <a:pt x="9434752" y="624136"/>
                </a:lnTo>
                <a:lnTo>
                  <a:pt x="9497581" y="612840"/>
                </a:lnTo>
                <a:lnTo>
                  <a:pt x="9560367" y="601331"/>
                </a:lnTo>
                <a:lnTo>
                  <a:pt x="9623077" y="589619"/>
                </a:lnTo>
                <a:lnTo>
                  <a:pt x="9685677" y="577715"/>
                </a:lnTo>
                <a:lnTo>
                  <a:pt x="9748135" y="565629"/>
                </a:lnTo>
                <a:lnTo>
                  <a:pt x="9810416" y="553371"/>
                </a:lnTo>
                <a:lnTo>
                  <a:pt x="9872489" y="540952"/>
                </a:lnTo>
                <a:lnTo>
                  <a:pt x="9934319" y="528381"/>
                </a:lnTo>
                <a:lnTo>
                  <a:pt x="9995873" y="515669"/>
                </a:lnTo>
                <a:lnTo>
                  <a:pt x="10057119" y="502827"/>
                </a:lnTo>
                <a:lnTo>
                  <a:pt x="10118022" y="489864"/>
                </a:lnTo>
                <a:lnTo>
                  <a:pt x="10178550" y="476791"/>
                </a:lnTo>
                <a:lnTo>
                  <a:pt x="10238669" y="463619"/>
                </a:lnTo>
                <a:lnTo>
                  <a:pt x="10298345" y="450357"/>
                </a:lnTo>
                <a:lnTo>
                  <a:pt x="10357547" y="437015"/>
                </a:lnTo>
                <a:lnTo>
                  <a:pt x="10416240" y="423605"/>
                </a:lnTo>
                <a:lnTo>
                  <a:pt x="10474391" y="410135"/>
                </a:lnTo>
                <a:lnTo>
                  <a:pt x="10531967" y="396618"/>
                </a:lnTo>
                <a:lnTo>
                  <a:pt x="10588935" y="383062"/>
                </a:lnTo>
                <a:lnTo>
                  <a:pt x="10645261" y="369478"/>
                </a:lnTo>
                <a:lnTo>
                  <a:pt x="10700912" y="355877"/>
                </a:lnTo>
                <a:lnTo>
                  <a:pt x="10755856" y="342269"/>
                </a:lnTo>
                <a:lnTo>
                  <a:pt x="10810057" y="328663"/>
                </a:lnTo>
                <a:lnTo>
                  <a:pt x="10863484" y="315071"/>
                </a:lnTo>
                <a:lnTo>
                  <a:pt x="10916103" y="301502"/>
                </a:lnTo>
                <a:lnTo>
                  <a:pt x="10967881" y="287967"/>
                </a:lnTo>
                <a:lnTo>
                  <a:pt x="11018785" y="274476"/>
                </a:lnTo>
                <a:lnTo>
                  <a:pt x="11068780" y="261039"/>
                </a:lnTo>
                <a:lnTo>
                  <a:pt x="11117835" y="247668"/>
                </a:lnTo>
                <a:lnTo>
                  <a:pt x="11165916" y="234371"/>
                </a:lnTo>
                <a:lnTo>
                  <a:pt x="11212989" y="221159"/>
                </a:lnTo>
                <a:lnTo>
                  <a:pt x="11259021" y="208043"/>
                </a:lnTo>
                <a:lnTo>
                  <a:pt x="11303979" y="195032"/>
                </a:lnTo>
                <a:lnTo>
                  <a:pt x="11347830" y="182138"/>
                </a:lnTo>
                <a:lnTo>
                  <a:pt x="11390540" y="169370"/>
                </a:lnTo>
                <a:lnTo>
                  <a:pt x="11432076" y="156738"/>
                </a:lnTo>
                <a:lnTo>
                  <a:pt x="11472406" y="144254"/>
                </a:lnTo>
                <a:lnTo>
                  <a:pt x="11511495" y="131926"/>
                </a:lnTo>
                <a:lnTo>
                  <a:pt x="11549310" y="119766"/>
                </a:lnTo>
                <a:lnTo>
                  <a:pt x="11585818" y="107784"/>
                </a:lnTo>
                <a:lnTo>
                  <a:pt x="11654781" y="84394"/>
                </a:lnTo>
                <a:lnTo>
                  <a:pt x="11718118" y="61838"/>
                </a:lnTo>
                <a:lnTo>
                  <a:pt x="11775561" y="40199"/>
                </a:lnTo>
                <a:lnTo>
                  <a:pt x="11826846" y="19559"/>
                </a:lnTo>
                <a:lnTo>
                  <a:pt x="11850095" y="9639"/>
                </a:lnTo>
                <a:lnTo>
                  <a:pt x="1187170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719336"/>
            <a:ext cx="11871960" cy="923290"/>
          </a:xfrm>
          <a:custGeom>
            <a:avLst/>
            <a:gdLst/>
            <a:ahLst/>
            <a:cxnLst/>
            <a:rect l="l" t="t" r="r" b="b"/>
            <a:pathLst>
              <a:path w="11871960" h="923289">
                <a:moveTo>
                  <a:pt x="0" y="922786"/>
                </a:moveTo>
                <a:lnTo>
                  <a:pt x="58014" y="897603"/>
                </a:lnTo>
                <a:lnTo>
                  <a:pt x="94966" y="881659"/>
                </a:lnTo>
                <a:lnTo>
                  <a:pt x="132191" y="865716"/>
                </a:lnTo>
                <a:lnTo>
                  <a:pt x="169778" y="849778"/>
                </a:lnTo>
                <a:lnTo>
                  <a:pt x="207819" y="833843"/>
                </a:lnTo>
                <a:lnTo>
                  <a:pt x="246405" y="817914"/>
                </a:lnTo>
                <a:lnTo>
                  <a:pt x="285625" y="801991"/>
                </a:lnTo>
                <a:lnTo>
                  <a:pt x="325572" y="786075"/>
                </a:lnTo>
                <a:lnTo>
                  <a:pt x="366335" y="770166"/>
                </a:lnTo>
                <a:lnTo>
                  <a:pt x="408005" y="754267"/>
                </a:lnTo>
                <a:lnTo>
                  <a:pt x="450674" y="738377"/>
                </a:lnTo>
                <a:lnTo>
                  <a:pt x="494431" y="722497"/>
                </a:lnTo>
                <a:lnTo>
                  <a:pt x="539368" y="706628"/>
                </a:lnTo>
                <a:lnTo>
                  <a:pt x="585575" y="690772"/>
                </a:lnTo>
                <a:lnTo>
                  <a:pt x="633143" y="674929"/>
                </a:lnTo>
                <a:lnTo>
                  <a:pt x="682163" y="659099"/>
                </a:lnTo>
                <a:lnTo>
                  <a:pt x="732726" y="643285"/>
                </a:lnTo>
                <a:lnTo>
                  <a:pt x="784921" y="627486"/>
                </a:lnTo>
                <a:lnTo>
                  <a:pt x="838841" y="611703"/>
                </a:lnTo>
                <a:lnTo>
                  <a:pt x="894575" y="595938"/>
                </a:lnTo>
                <a:lnTo>
                  <a:pt x="952215" y="580191"/>
                </a:lnTo>
                <a:lnTo>
                  <a:pt x="1011852" y="564463"/>
                </a:lnTo>
                <a:lnTo>
                  <a:pt x="1073575" y="548755"/>
                </a:lnTo>
                <a:lnTo>
                  <a:pt x="1137476" y="533068"/>
                </a:lnTo>
                <a:lnTo>
                  <a:pt x="1203645" y="517403"/>
                </a:lnTo>
                <a:lnTo>
                  <a:pt x="1272173" y="501760"/>
                </a:lnTo>
                <a:lnTo>
                  <a:pt x="1343152" y="486140"/>
                </a:lnTo>
                <a:lnTo>
                  <a:pt x="1380892" y="477980"/>
                </a:lnTo>
                <a:lnTo>
                  <a:pt x="1419208" y="469688"/>
                </a:lnTo>
                <a:lnTo>
                  <a:pt x="1458092" y="461273"/>
                </a:lnTo>
                <a:lnTo>
                  <a:pt x="1497538" y="452742"/>
                </a:lnTo>
                <a:lnTo>
                  <a:pt x="1537537" y="444105"/>
                </a:lnTo>
                <a:lnTo>
                  <a:pt x="1578083" y="435368"/>
                </a:lnTo>
                <a:lnTo>
                  <a:pt x="1619169" y="426541"/>
                </a:lnTo>
                <a:lnTo>
                  <a:pt x="1660788" y="417630"/>
                </a:lnTo>
                <a:lnTo>
                  <a:pt x="1702933" y="408643"/>
                </a:lnTo>
                <a:lnTo>
                  <a:pt x="1745596" y="399590"/>
                </a:lnTo>
                <a:lnTo>
                  <a:pt x="1788771" y="390477"/>
                </a:lnTo>
                <a:lnTo>
                  <a:pt x="1832451" y="381312"/>
                </a:lnTo>
                <a:lnTo>
                  <a:pt x="1876628" y="372104"/>
                </a:lnTo>
                <a:lnTo>
                  <a:pt x="1921296" y="362861"/>
                </a:lnTo>
                <a:lnTo>
                  <a:pt x="1966448" y="353590"/>
                </a:lnTo>
                <a:lnTo>
                  <a:pt x="2012076" y="344300"/>
                </a:lnTo>
                <a:lnTo>
                  <a:pt x="2058173" y="334998"/>
                </a:lnTo>
                <a:lnTo>
                  <a:pt x="2104733" y="325692"/>
                </a:lnTo>
                <a:lnTo>
                  <a:pt x="2151748" y="316391"/>
                </a:lnTo>
                <a:lnTo>
                  <a:pt x="2199211" y="307102"/>
                </a:lnTo>
                <a:lnTo>
                  <a:pt x="2247116" y="297834"/>
                </a:lnTo>
                <a:lnTo>
                  <a:pt x="2295454" y="288593"/>
                </a:lnTo>
                <a:lnTo>
                  <a:pt x="2344220" y="279389"/>
                </a:lnTo>
                <a:lnTo>
                  <a:pt x="2393406" y="270229"/>
                </a:lnTo>
                <a:lnTo>
                  <a:pt x="2443004" y="261121"/>
                </a:lnTo>
                <a:lnTo>
                  <a:pt x="2493009" y="252074"/>
                </a:lnTo>
                <a:lnTo>
                  <a:pt x="2543413" y="243094"/>
                </a:lnTo>
                <a:lnTo>
                  <a:pt x="2594208" y="234191"/>
                </a:lnTo>
                <a:lnTo>
                  <a:pt x="2645388" y="225371"/>
                </a:lnTo>
                <a:lnTo>
                  <a:pt x="2696946" y="216643"/>
                </a:lnTo>
                <a:lnTo>
                  <a:pt x="2748875" y="208016"/>
                </a:lnTo>
                <a:lnTo>
                  <a:pt x="2801167" y="199496"/>
                </a:lnTo>
                <a:lnTo>
                  <a:pt x="2853816" y="191092"/>
                </a:lnTo>
                <a:lnTo>
                  <a:pt x="2906815" y="182812"/>
                </a:lnTo>
                <a:lnTo>
                  <a:pt x="2960155" y="174664"/>
                </a:lnTo>
                <a:lnTo>
                  <a:pt x="3013832" y="166655"/>
                </a:lnTo>
                <a:lnTo>
                  <a:pt x="3067837" y="158795"/>
                </a:lnTo>
                <a:lnTo>
                  <a:pt x="3122163" y="151090"/>
                </a:lnTo>
                <a:lnTo>
                  <a:pt x="3176803" y="143548"/>
                </a:lnTo>
                <a:lnTo>
                  <a:pt x="3231751" y="136179"/>
                </a:lnTo>
                <a:lnTo>
                  <a:pt x="3286998" y="128988"/>
                </a:lnTo>
                <a:lnTo>
                  <a:pt x="3342539" y="121986"/>
                </a:lnTo>
                <a:lnTo>
                  <a:pt x="3398366" y="115179"/>
                </a:lnTo>
                <a:lnTo>
                  <a:pt x="3454472" y="108575"/>
                </a:lnTo>
                <a:lnTo>
                  <a:pt x="3510850" y="102183"/>
                </a:lnTo>
                <a:lnTo>
                  <a:pt x="3567493" y="96010"/>
                </a:lnTo>
                <a:lnTo>
                  <a:pt x="3624394" y="90065"/>
                </a:lnTo>
                <a:lnTo>
                  <a:pt x="3681546" y="84355"/>
                </a:lnTo>
                <a:lnTo>
                  <a:pt x="3738941" y="78888"/>
                </a:lnTo>
                <a:lnTo>
                  <a:pt x="3796574" y="73673"/>
                </a:lnTo>
                <a:lnTo>
                  <a:pt x="3854435" y="68717"/>
                </a:lnTo>
                <a:lnTo>
                  <a:pt x="3912520" y="64028"/>
                </a:lnTo>
                <a:lnTo>
                  <a:pt x="3970820" y="59614"/>
                </a:lnTo>
                <a:lnTo>
                  <a:pt x="4029329" y="55483"/>
                </a:lnTo>
                <a:lnTo>
                  <a:pt x="4073412" y="52528"/>
                </a:lnTo>
                <a:lnTo>
                  <a:pt x="4117754" y="49650"/>
                </a:lnTo>
                <a:lnTo>
                  <a:pt x="4162352" y="46852"/>
                </a:lnTo>
                <a:lnTo>
                  <a:pt x="4207202" y="44132"/>
                </a:lnTo>
                <a:lnTo>
                  <a:pt x="4252302" y="41492"/>
                </a:lnTo>
                <a:lnTo>
                  <a:pt x="4297648" y="38930"/>
                </a:lnTo>
                <a:lnTo>
                  <a:pt x="4343237" y="36449"/>
                </a:lnTo>
                <a:lnTo>
                  <a:pt x="4389065" y="34047"/>
                </a:lnTo>
                <a:lnTo>
                  <a:pt x="4435130" y="31725"/>
                </a:lnTo>
                <a:lnTo>
                  <a:pt x="4481428" y="29484"/>
                </a:lnTo>
                <a:lnTo>
                  <a:pt x="4527955" y="27322"/>
                </a:lnTo>
                <a:lnTo>
                  <a:pt x="4574710" y="25242"/>
                </a:lnTo>
                <a:lnTo>
                  <a:pt x="4621688" y="23242"/>
                </a:lnTo>
                <a:lnTo>
                  <a:pt x="4668886" y="21323"/>
                </a:lnTo>
                <a:lnTo>
                  <a:pt x="4716302" y="19485"/>
                </a:lnTo>
                <a:lnTo>
                  <a:pt x="4763931" y="17728"/>
                </a:lnTo>
                <a:lnTo>
                  <a:pt x="4811770" y="16054"/>
                </a:lnTo>
                <a:lnTo>
                  <a:pt x="4859817" y="14460"/>
                </a:lnTo>
                <a:lnTo>
                  <a:pt x="4908068" y="12949"/>
                </a:lnTo>
                <a:lnTo>
                  <a:pt x="4956520" y="11520"/>
                </a:lnTo>
                <a:lnTo>
                  <a:pt x="5005170" y="10174"/>
                </a:lnTo>
                <a:lnTo>
                  <a:pt x="5054014" y="8910"/>
                </a:lnTo>
                <a:lnTo>
                  <a:pt x="5103049" y="7729"/>
                </a:lnTo>
                <a:lnTo>
                  <a:pt x="5152272" y="6631"/>
                </a:lnTo>
                <a:lnTo>
                  <a:pt x="5201680" y="5616"/>
                </a:lnTo>
                <a:lnTo>
                  <a:pt x="5251269" y="4684"/>
                </a:lnTo>
                <a:lnTo>
                  <a:pt x="5301037" y="3836"/>
                </a:lnTo>
                <a:lnTo>
                  <a:pt x="5350979" y="3072"/>
                </a:lnTo>
                <a:lnTo>
                  <a:pt x="5401094" y="2392"/>
                </a:lnTo>
                <a:lnTo>
                  <a:pt x="5451376" y="1796"/>
                </a:lnTo>
                <a:lnTo>
                  <a:pt x="5501825" y="1285"/>
                </a:lnTo>
                <a:lnTo>
                  <a:pt x="5552435" y="858"/>
                </a:lnTo>
                <a:lnTo>
                  <a:pt x="5603204" y="516"/>
                </a:lnTo>
                <a:lnTo>
                  <a:pt x="5654129" y="259"/>
                </a:lnTo>
                <a:lnTo>
                  <a:pt x="5705207" y="87"/>
                </a:lnTo>
                <a:lnTo>
                  <a:pt x="5756433" y="0"/>
                </a:lnTo>
                <a:lnTo>
                  <a:pt x="5807806" y="0"/>
                </a:lnTo>
                <a:lnTo>
                  <a:pt x="5859321" y="85"/>
                </a:lnTo>
                <a:lnTo>
                  <a:pt x="5910976" y="256"/>
                </a:lnTo>
                <a:lnTo>
                  <a:pt x="5962767" y="513"/>
                </a:lnTo>
                <a:lnTo>
                  <a:pt x="6014691" y="857"/>
                </a:lnTo>
                <a:lnTo>
                  <a:pt x="6066745" y="1287"/>
                </a:lnTo>
                <a:lnTo>
                  <a:pt x="6118925" y="1804"/>
                </a:lnTo>
                <a:lnTo>
                  <a:pt x="6171229" y="2408"/>
                </a:lnTo>
                <a:lnTo>
                  <a:pt x="6223653" y="3100"/>
                </a:lnTo>
                <a:lnTo>
                  <a:pt x="6276194" y="3879"/>
                </a:lnTo>
                <a:lnTo>
                  <a:pt x="6328848" y="4745"/>
                </a:lnTo>
                <a:lnTo>
                  <a:pt x="6381613" y="5699"/>
                </a:lnTo>
                <a:lnTo>
                  <a:pt x="6434485" y="6742"/>
                </a:lnTo>
                <a:lnTo>
                  <a:pt x="6487461" y="7873"/>
                </a:lnTo>
                <a:lnTo>
                  <a:pt x="6540538" y="9092"/>
                </a:lnTo>
                <a:lnTo>
                  <a:pt x="6593713" y="10399"/>
                </a:lnTo>
                <a:lnTo>
                  <a:pt x="6646981" y="11796"/>
                </a:lnTo>
                <a:lnTo>
                  <a:pt x="6700341" y="13282"/>
                </a:lnTo>
                <a:lnTo>
                  <a:pt x="6753788" y="14857"/>
                </a:lnTo>
                <a:lnTo>
                  <a:pt x="6807321" y="16521"/>
                </a:lnTo>
                <a:lnTo>
                  <a:pt x="6860934" y="18275"/>
                </a:lnTo>
                <a:lnTo>
                  <a:pt x="6914626" y="20119"/>
                </a:lnTo>
                <a:lnTo>
                  <a:pt x="6968392" y="22053"/>
                </a:lnTo>
                <a:lnTo>
                  <a:pt x="7022230" y="24077"/>
                </a:lnTo>
                <a:lnTo>
                  <a:pt x="7076137" y="26192"/>
                </a:lnTo>
                <a:lnTo>
                  <a:pt x="7130109" y="28398"/>
                </a:lnTo>
                <a:lnTo>
                  <a:pt x="7184143" y="30694"/>
                </a:lnTo>
                <a:lnTo>
                  <a:pt x="7238236" y="33081"/>
                </a:lnTo>
                <a:lnTo>
                  <a:pt x="7292384" y="35560"/>
                </a:lnTo>
                <a:lnTo>
                  <a:pt x="7346584" y="38130"/>
                </a:lnTo>
                <a:lnTo>
                  <a:pt x="7400834" y="40792"/>
                </a:lnTo>
                <a:lnTo>
                  <a:pt x="7455129" y="43546"/>
                </a:lnTo>
                <a:lnTo>
                  <a:pt x="7509467" y="46391"/>
                </a:lnTo>
                <a:lnTo>
                  <a:pt x="7563845" y="49330"/>
                </a:lnTo>
                <a:lnTo>
                  <a:pt x="7618258" y="52360"/>
                </a:lnTo>
                <a:lnTo>
                  <a:pt x="7672705" y="55483"/>
                </a:lnTo>
                <a:lnTo>
                  <a:pt x="7720320" y="58327"/>
                </a:lnTo>
                <a:lnTo>
                  <a:pt x="7768670" y="61364"/>
                </a:lnTo>
                <a:lnTo>
                  <a:pt x="7817731" y="64591"/>
                </a:lnTo>
                <a:lnTo>
                  <a:pt x="7867479" y="68002"/>
                </a:lnTo>
                <a:lnTo>
                  <a:pt x="7917888" y="71592"/>
                </a:lnTo>
                <a:lnTo>
                  <a:pt x="7968934" y="75357"/>
                </a:lnTo>
                <a:lnTo>
                  <a:pt x="8020592" y="79292"/>
                </a:lnTo>
                <a:lnTo>
                  <a:pt x="8072839" y="83392"/>
                </a:lnTo>
                <a:lnTo>
                  <a:pt x="8125649" y="87653"/>
                </a:lnTo>
                <a:lnTo>
                  <a:pt x="8178997" y="92069"/>
                </a:lnTo>
                <a:lnTo>
                  <a:pt x="8232861" y="96636"/>
                </a:lnTo>
                <a:lnTo>
                  <a:pt x="8287214" y="101349"/>
                </a:lnTo>
                <a:lnTo>
                  <a:pt x="8342032" y="106203"/>
                </a:lnTo>
                <a:lnTo>
                  <a:pt x="8397291" y="111193"/>
                </a:lnTo>
                <a:lnTo>
                  <a:pt x="8452966" y="116315"/>
                </a:lnTo>
                <a:lnTo>
                  <a:pt x="8509033" y="121564"/>
                </a:lnTo>
                <a:lnTo>
                  <a:pt x="8565467" y="126935"/>
                </a:lnTo>
                <a:lnTo>
                  <a:pt x="8622243" y="132424"/>
                </a:lnTo>
                <a:lnTo>
                  <a:pt x="8679337" y="138025"/>
                </a:lnTo>
                <a:lnTo>
                  <a:pt x="8736725" y="143733"/>
                </a:lnTo>
                <a:lnTo>
                  <a:pt x="8794382" y="149545"/>
                </a:lnTo>
                <a:lnTo>
                  <a:pt x="8852283" y="155454"/>
                </a:lnTo>
                <a:lnTo>
                  <a:pt x="8910404" y="161457"/>
                </a:lnTo>
                <a:lnTo>
                  <a:pt x="8968721" y="167549"/>
                </a:lnTo>
                <a:lnTo>
                  <a:pt x="9027208" y="173724"/>
                </a:lnTo>
                <a:lnTo>
                  <a:pt x="9085841" y="179978"/>
                </a:lnTo>
                <a:lnTo>
                  <a:pt x="9144596" y="186307"/>
                </a:lnTo>
                <a:lnTo>
                  <a:pt x="9203448" y="192704"/>
                </a:lnTo>
                <a:lnTo>
                  <a:pt x="9262372" y="199167"/>
                </a:lnTo>
                <a:lnTo>
                  <a:pt x="9321345" y="205689"/>
                </a:lnTo>
                <a:lnTo>
                  <a:pt x="9380341" y="212267"/>
                </a:lnTo>
                <a:lnTo>
                  <a:pt x="9439336" y="218894"/>
                </a:lnTo>
                <a:lnTo>
                  <a:pt x="9498305" y="225567"/>
                </a:lnTo>
                <a:lnTo>
                  <a:pt x="9557224" y="232281"/>
                </a:lnTo>
                <a:lnTo>
                  <a:pt x="9616069" y="239031"/>
                </a:lnTo>
                <a:lnTo>
                  <a:pt x="9674814" y="245812"/>
                </a:lnTo>
                <a:lnTo>
                  <a:pt x="9733436" y="252619"/>
                </a:lnTo>
                <a:lnTo>
                  <a:pt x="9791909" y="259448"/>
                </a:lnTo>
                <a:lnTo>
                  <a:pt x="9850209" y="266293"/>
                </a:lnTo>
                <a:lnTo>
                  <a:pt x="9908312" y="273150"/>
                </a:lnTo>
                <a:lnTo>
                  <a:pt x="9966193" y="280015"/>
                </a:lnTo>
                <a:lnTo>
                  <a:pt x="10023827" y="286882"/>
                </a:lnTo>
                <a:lnTo>
                  <a:pt x="10081191" y="293747"/>
                </a:lnTo>
                <a:lnTo>
                  <a:pt x="10138258" y="300604"/>
                </a:lnTo>
                <a:lnTo>
                  <a:pt x="10195006" y="307449"/>
                </a:lnTo>
                <a:lnTo>
                  <a:pt x="10251409" y="314278"/>
                </a:lnTo>
                <a:lnTo>
                  <a:pt x="10307443" y="321085"/>
                </a:lnTo>
                <a:lnTo>
                  <a:pt x="10363083" y="327866"/>
                </a:lnTo>
                <a:lnTo>
                  <a:pt x="10418304" y="334616"/>
                </a:lnTo>
                <a:lnTo>
                  <a:pt x="10473083" y="341330"/>
                </a:lnTo>
                <a:lnTo>
                  <a:pt x="10527395" y="348003"/>
                </a:lnTo>
                <a:lnTo>
                  <a:pt x="10581214" y="354630"/>
                </a:lnTo>
                <a:lnTo>
                  <a:pt x="10634517" y="361208"/>
                </a:lnTo>
                <a:lnTo>
                  <a:pt x="10687279" y="367730"/>
                </a:lnTo>
                <a:lnTo>
                  <a:pt x="10739475" y="374192"/>
                </a:lnTo>
                <a:lnTo>
                  <a:pt x="10791082" y="380590"/>
                </a:lnTo>
                <a:lnTo>
                  <a:pt x="10842073" y="386919"/>
                </a:lnTo>
                <a:lnTo>
                  <a:pt x="10892426" y="393173"/>
                </a:lnTo>
                <a:lnTo>
                  <a:pt x="10942114" y="399348"/>
                </a:lnTo>
                <a:lnTo>
                  <a:pt x="10991115" y="405440"/>
                </a:lnTo>
                <a:lnTo>
                  <a:pt x="11039402" y="411443"/>
                </a:lnTo>
                <a:lnTo>
                  <a:pt x="11086953" y="417352"/>
                </a:lnTo>
                <a:lnTo>
                  <a:pt x="11133741" y="423164"/>
                </a:lnTo>
                <a:lnTo>
                  <a:pt x="11179743" y="428872"/>
                </a:lnTo>
                <a:lnTo>
                  <a:pt x="11224933" y="434473"/>
                </a:lnTo>
                <a:lnTo>
                  <a:pt x="11269289" y="439962"/>
                </a:lnTo>
                <a:lnTo>
                  <a:pt x="11312784" y="445333"/>
                </a:lnTo>
                <a:lnTo>
                  <a:pt x="11355394" y="450582"/>
                </a:lnTo>
                <a:lnTo>
                  <a:pt x="11397096" y="455704"/>
                </a:lnTo>
                <a:lnTo>
                  <a:pt x="11437863" y="460694"/>
                </a:lnTo>
                <a:lnTo>
                  <a:pt x="11477672" y="465548"/>
                </a:lnTo>
                <a:lnTo>
                  <a:pt x="11516499" y="470261"/>
                </a:lnTo>
                <a:lnTo>
                  <a:pt x="11591105" y="479244"/>
                </a:lnTo>
                <a:lnTo>
                  <a:pt x="11661486" y="487605"/>
                </a:lnTo>
                <a:lnTo>
                  <a:pt x="11727445" y="495305"/>
                </a:lnTo>
                <a:lnTo>
                  <a:pt x="11788785" y="502306"/>
                </a:lnTo>
                <a:lnTo>
                  <a:pt x="11845310" y="508570"/>
                </a:lnTo>
                <a:lnTo>
                  <a:pt x="11871706" y="51141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028397"/>
            <a:ext cx="3875404" cy="1280795"/>
          </a:xfrm>
          <a:custGeom>
            <a:avLst/>
            <a:gdLst/>
            <a:ahLst/>
            <a:cxnLst/>
            <a:rect l="l" t="t" r="r" b="b"/>
            <a:pathLst>
              <a:path w="3875404" h="1280795">
                <a:moveTo>
                  <a:pt x="0" y="0"/>
                </a:moveTo>
                <a:lnTo>
                  <a:pt x="75375" y="28116"/>
                </a:lnTo>
                <a:lnTo>
                  <a:pt x="128489" y="47924"/>
                </a:lnTo>
                <a:lnTo>
                  <a:pt x="181590" y="67722"/>
                </a:lnTo>
                <a:lnTo>
                  <a:pt x="234673" y="87506"/>
                </a:lnTo>
                <a:lnTo>
                  <a:pt x="287733" y="107272"/>
                </a:lnTo>
                <a:lnTo>
                  <a:pt x="340766" y="127017"/>
                </a:lnTo>
                <a:lnTo>
                  <a:pt x="393768" y="146737"/>
                </a:lnTo>
                <a:lnTo>
                  <a:pt x="446733" y="166429"/>
                </a:lnTo>
                <a:lnTo>
                  <a:pt x="499658" y="186089"/>
                </a:lnTo>
                <a:lnTo>
                  <a:pt x="552538" y="205714"/>
                </a:lnTo>
                <a:lnTo>
                  <a:pt x="605369" y="225300"/>
                </a:lnTo>
                <a:lnTo>
                  <a:pt x="658146" y="244844"/>
                </a:lnTo>
                <a:lnTo>
                  <a:pt x="710864" y="264341"/>
                </a:lnTo>
                <a:lnTo>
                  <a:pt x="763519" y="283789"/>
                </a:lnTo>
                <a:lnTo>
                  <a:pt x="816107" y="303184"/>
                </a:lnTo>
                <a:lnTo>
                  <a:pt x="868623" y="322523"/>
                </a:lnTo>
                <a:lnTo>
                  <a:pt x="921063" y="341801"/>
                </a:lnTo>
                <a:lnTo>
                  <a:pt x="973422" y="361016"/>
                </a:lnTo>
                <a:lnTo>
                  <a:pt x="1025695" y="380163"/>
                </a:lnTo>
                <a:lnTo>
                  <a:pt x="1077879" y="399240"/>
                </a:lnTo>
                <a:lnTo>
                  <a:pt x="1129968" y="418242"/>
                </a:lnTo>
                <a:lnTo>
                  <a:pt x="1181959" y="437167"/>
                </a:lnTo>
                <a:lnTo>
                  <a:pt x="1233846" y="456010"/>
                </a:lnTo>
                <a:lnTo>
                  <a:pt x="1285626" y="474768"/>
                </a:lnTo>
                <a:lnTo>
                  <a:pt x="1337293" y="493438"/>
                </a:lnTo>
                <a:lnTo>
                  <a:pt x="1388843" y="512015"/>
                </a:lnTo>
                <a:lnTo>
                  <a:pt x="1440273" y="530498"/>
                </a:lnTo>
                <a:lnTo>
                  <a:pt x="1491576" y="548881"/>
                </a:lnTo>
                <a:lnTo>
                  <a:pt x="1542750" y="567162"/>
                </a:lnTo>
                <a:lnTo>
                  <a:pt x="1593788" y="585336"/>
                </a:lnTo>
                <a:lnTo>
                  <a:pt x="1644688" y="603401"/>
                </a:lnTo>
                <a:lnTo>
                  <a:pt x="1695444" y="621352"/>
                </a:lnTo>
                <a:lnTo>
                  <a:pt x="1746052" y="639187"/>
                </a:lnTo>
                <a:lnTo>
                  <a:pt x="1796507" y="656901"/>
                </a:lnTo>
                <a:lnTo>
                  <a:pt x="1846805" y="674492"/>
                </a:lnTo>
                <a:lnTo>
                  <a:pt x="1896941" y="691955"/>
                </a:lnTo>
                <a:lnTo>
                  <a:pt x="1946912" y="709287"/>
                </a:lnTo>
                <a:lnTo>
                  <a:pt x="1996712" y="726485"/>
                </a:lnTo>
                <a:lnTo>
                  <a:pt x="2046336" y="743545"/>
                </a:lnTo>
                <a:lnTo>
                  <a:pt x="2095782" y="760463"/>
                </a:lnTo>
                <a:lnTo>
                  <a:pt x="2145043" y="777236"/>
                </a:lnTo>
                <a:lnTo>
                  <a:pt x="2194116" y="793860"/>
                </a:lnTo>
                <a:lnTo>
                  <a:pt x="2242996" y="810333"/>
                </a:lnTo>
                <a:lnTo>
                  <a:pt x="2291678" y="826649"/>
                </a:lnTo>
                <a:lnTo>
                  <a:pt x="2340158" y="842806"/>
                </a:lnTo>
                <a:lnTo>
                  <a:pt x="2388432" y="858801"/>
                </a:lnTo>
                <a:lnTo>
                  <a:pt x="2436495" y="874629"/>
                </a:lnTo>
                <a:lnTo>
                  <a:pt x="2484343" y="890287"/>
                </a:lnTo>
                <a:lnTo>
                  <a:pt x="2531971" y="905772"/>
                </a:lnTo>
                <a:lnTo>
                  <a:pt x="2579374" y="921080"/>
                </a:lnTo>
                <a:lnTo>
                  <a:pt x="2626549" y="936207"/>
                </a:lnTo>
                <a:lnTo>
                  <a:pt x="2673490" y="951150"/>
                </a:lnTo>
                <a:lnTo>
                  <a:pt x="2720193" y="965906"/>
                </a:lnTo>
                <a:lnTo>
                  <a:pt x="2766654" y="980471"/>
                </a:lnTo>
                <a:lnTo>
                  <a:pt x="2812868" y="994841"/>
                </a:lnTo>
                <a:lnTo>
                  <a:pt x="2858831" y="1009012"/>
                </a:lnTo>
                <a:lnTo>
                  <a:pt x="2904539" y="1022982"/>
                </a:lnTo>
                <a:lnTo>
                  <a:pt x="2949985" y="1036747"/>
                </a:lnTo>
                <a:lnTo>
                  <a:pt x="2995168" y="1050303"/>
                </a:lnTo>
                <a:lnTo>
                  <a:pt x="3040081" y="1063647"/>
                </a:lnTo>
                <a:lnTo>
                  <a:pt x="3084720" y="1076774"/>
                </a:lnTo>
                <a:lnTo>
                  <a:pt x="3129081" y="1089682"/>
                </a:lnTo>
                <a:lnTo>
                  <a:pt x="3173159" y="1102368"/>
                </a:lnTo>
                <a:lnTo>
                  <a:pt x="3216951" y="1114826"/>
                </a:lnTo>
                <a:lnTo>
                  <a:pt x="3260450" y="1127055"/>
                </a:lnTo>
                <a:lnTo>
                  <a:pt x="3303654" y="1139050"/>
                </a:lnTo>
                <a:lnTo>
                  <a:pt x="3346556" y="1150808"/>
                </a:lnTo>
                <a:lnTo>
                  <a:pt x="3389154" y="1162325"/>
                </a:lnTo>
                <a:lnTo>
                  <a:pt x="3431442" y="1173598"/>
                </a:lnTo>
                <a:lnTo>
                  <a:pt x="3473416" y="1184623"/>
                </a:lnTo>
                <a:lnTo>
                  <a:pt x="3515072" y="1195397"/>
                </a:lnTo>
                <a:lnTo>
                  <a:pt x="3556404" y="1205916"/>
                </a:lnTo>
                <a:lnTo>
                  <a:pt x="3597409" y="1216176"/>
                </a:lnTo>
                <a:lnTo>
                  <a:pt x="3638082" y="1226175"/>
                </a:lnTo>
                <a:lnTo>
                  <a:pt x="3678419" y="1235908"/>
                </a:lnTo>
                <a:lnTo>
                  <a:pt x="3718414" y="1245372"/>
                </a:lnTo>
                <a:lnTo>
                  <a:pt x="3758064" y="1254564"/>
                </a:lnTo>
                <a:lnTo>
                  <a:pt x="3797364" y="1263479"/>
                </a:lnTo>
                <a:lnTo>
                  <a:pt x="3836310" y="1272115"/>
                </a:lnTo>
                <a:lnTo>
                  <a:pt x="3874897" y="1280468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8886" y="5480375"/>
            <a:ext cx="9077960" cy="1828800"/>
          </a:xfrm>
          <a:custGeom>
            <a:avLst/>
            <a:gdLst/>
            <a:ahLst/>
            <a:cxnLst/>
            <a:rect l="l" t="t" r="r" b="b"/>
            <a:pathLst>
              <a:path w="9077960" h="1828800">
                <a:moveTo>
                  <a:pt x="0" y="1828490"/>
                </a:moveTo>
                <a:lnTo>
                  <a:pt x="35171" y="1795946"/>
                </a:lnTo>
                <a:lnTo>
                  <a:pt x="70421" y="1763418"/>
                </a:lnTo>
                <a:lnTo>
                  <a:pt x="105830" y="1730923"/>
                </a:lnTo>
                <a:lnTo>
                  <a:pt x="141478" y="1698477"/>
                </a:lnTo>
                <a:lnTo>
                  <a:pt x="177444" y="1666095"/>
                </a:lnTo>
                <a:lnTo>
                  <a:pt x="213806" y="1633795"/>
                </a:lnTo>
                <a:lnTo>
                  <a:pt x="250646" y="1601593"/>
                </a:lnTo>
                <a:lnTo>
                  <a:pt x="288041" y="1569504"/>
                </a:lnTo>
                <a:lnTo>
                  <a:pt x="326072" y="1537546"/>
                </a:lnTo>
                <a:lnTo>
                  <a:pt x="364818" y="1505734"/>
                </a:lnTo>
                <a:lnTo>
                  <a:pt x="404358" y="1474085"/>
                </a:lnTo>
                <a:lnTo>
                  <a:pt x="444772" y="1442616"/>
                </a:lnTo>
                <a:lnTo>
                  <a:pt x="486140" y="1411341"/>
                </a:lnTo>
                <a:lnTo>
                  <a:pt x="528540" y="1380279"/>
                </a:lnTo>
                <a:lnTo>
                  <a:pt x="572052" y="1349445"/>
                </a:lnTo>
                <a:lnTo>
                  <a:pt x="616756" y="1318854"/>
                </a:lnTo>
                <a:lnTo>
                  <a:pt x="662731" y="1288525"/>
                </a:lnTo>
                <a:lnTo>
                  <a:pt x="710057" y="1258473"/>
                </a:lnTo>
                <a:lnTo>
                  <a:pt x="750021" y="1233918"/>
                </a:lnTo>
                <a:lnTo>
                  <a:pt x="791259" y="1209222"/>
                </a:lnTo>
                <a:lnTo>
                  <a:pt x="833668" y="1184430"/>
                </a:lnTo>
                <a:lnTo>
                  <a:pt x="877151" y="1159582"/>
                </a:lnTo>
                <a:lnTo>
                  <a:pt x="921605" y="1134723"/>
                </a:lnTo>
                <a:lnTo>
                  <a:pt x="966931" y="1109895"/>
                </a:lnTo>
                <a:lnTo>
                  <a:pt x="1013029" y="1085140"/>
                </a:lnTo>
                <a:lnTo>
                  <a:pt x="1059798" y="1060502"/>
                </a:lnTo>
                <a:lnTo>
                  <a:pt x="1107139" y="1036024"/>
                </a:lnTo>
                <a:lnTo>
                  <a:pt x="1154951" y="1011748"/>
                </a:lnTo>
                <a:lnTo>
                  <a:pt x="1203134" y="987717"/>
                </a:lnTo>
                <a:lnTo>
                  <a:pt x="1251588" y="963973"/>
                </a:lnTo>
                <a:lnTo>
                  <a:pt x="1300212" y="940561"/>
                </a:lnTo>
                <a:lnTo>
                  <a:pt x="1348907" y="917522"/>
                </a:lnTo>
                <a:lnTo>
                  <a:pt x="1397572" y="894899"/>
                </a:lnTo>
                <a:lnTo>
                  <a:pt x="1446107" y="872735"/>
                </a:lnTo>
                <a:lnTo>
                  <a:pt x="1494412" y="851074"/>
                </a:lnTo>
                <a:lnTo>
                  <a:pt x="1542386" y="829957"/>
                </a:lnTo>
                <a:lnTo>
                  <a:pt x="1589930" y="809428"/>
                </a:lnTo>
                <a:lnTo>
                  <a:pt x="1636944" y="789529"/>
                </a:lnTo>
                <a:lnTo>
                  <a:pt x="1683326" y="770303"/>
                </a:lnTo>
                <a:lnTo>
                  <a:pt x="1728977" y="751793"/>
                </a:lnTo>
                <a:lnTo>
                  <a:pt x="1777854" y="732382"/>
                </a:lnTo>
                <a:lnTo>
                  <a:pt x="1825071" y="713993"/>
                </a:lnTo>
                <a:lnTo>
                  <a:pt x="1870900" y="696540"/>
                </a:lnTo>
                <a:lnTo>
                  <a:pt x="1915615" y="679939"/>
                </a:lnTo>
                <a:lnTo>
                  <a:pt x="1959486" y="664104"/>
                </a:lnTo>
                <a:lnTo>
                  <a:pt x="2002788" y="648949"/>
                </a:lnTo>
                <a:lnTo>
                  <a:pt x="2045791" y="634390"/>
                </a:lnTo>
                <a:lnTo>
                  <a:pt x="2088767" y="620340"/>
                </a:lnTo>
                <a:lnTo>
                  <a:pt x="2131990" y="606715"/>
                </a:lnTo>
                <a:lnTo>
                  <a:pt x="2175732" y="593429"/>
                </a:lnTo>
                <a:lnTo>
                  <a:pt x="2220264" y="580397"/>
                </a:lnTo>
                <a:lnTo>
                  <a:pt x="2265858" y="567533"/>
                </a:lnTo>
                <a:lnTo>
                  <a:pt x="2312788" y="554751"/>
                </a:lnTo>
                <a:lnTo>
                  <a:pt x="2361325" y="541968"/>
                </a:lnTo>
                <a:lnTo>
                  <a:pt x="2411741" y="529096"/>
                </a:lnTo>
                <a:lnTo>
                  <a:pt x="2464310" y="516051"/>
                </a:lnTo>
                <a:lnTo>
                  <a:pt x="2519302" y="502747"/>
                </a:lnTo>
                <a:lnTo>
                  <a:pt x="2576990" y="489099"/>
                </a:lnTo>
                <a:lnTo>
                  <a:pt x="2637646" y="475022"/>
                </a:lnTo>
                <a:lnTo>
                  <a:pt x="2701543" y="460430"/>
                </a:lnTo>
                <a:lnTo>
                  <a:pt x="2742278" y="451306"/>
                </a:lnTo>
                <a:lnTo>
                  <a:pt x="2784874" y="441979"/>
                </a:lnTo>
                <a:lnTo>
                  <a:pt x="2829207" y="432470"/>
                </a:lnTo>
                <a:lnTo>
                  <a:pt x="2875155" y="422796"/>
                </a:lnTo>
                <a:lnTo>
                  <a:pt x="2922592" y="412977"/>
                </a:lnTo>
                <a:lnTo>
                  <a:pt x="2971396" y="403033"/>
                </a:lnTo>
                <a:lnTo>
                  <a:pt x="3021443" y="392981"/>
                </a:lnTo>
                <a:lnTo>
                  <a:pt x="3072608" y="382841"/>
                </a:lnTo>
                <a:lnTo>
                  <a:pt x="3124769" y="372633"/>
                </a:lnTo>
                <a:lnTo>
                  <a:pt x="3177801" y="362374"/>
                </a:lnTo>
                <a:lnTo>
                  <a:pt x="3231580" y="352085"/>
                </a:lnTo>
                <a:lnTo>
                  <a:pt x="3285984" y="341784"/>
                </a:lnTo>
                <a:lnTo>
                  <a:pt x="3340888" y="331489"/>
                </a:lnTo>
                <a:lnTo>
                  <a:pt x="3396168" y="321221"/>
                </a:lnTo>
                <a:lnTo>
                  <a:pt x="3451701" y="310998"/>
                </a:lnTo>
                <a:lnTo>
                  <a:pt x="3507363" y="300840"/>
                </a:lnTo>
                <a:lnTo>
                  <a:pt x="3563030" y="290764"/>
                </a:lnTo>
                <a:lnTo>
                  <a:pt x="3618578" y="280791"/>
                </a:lnTo>
                <a:lnTo>
                  <a:pt x="3673884" y="270939"/>
                </a:lnTo>
                <a:lnTo>
                  <a:pt x="3728824" y="261227"/>
                </a:lnTo>
                <a:lnTo>
                  <a:pt x="3783275" y="251675"/>
                </a:lnTo>
                <a:lnTo>
                  <a:pt x="3837112" y="242301"/>
                </a:lnTo>
                <a:lnTo>
                  <a:pt x="3890211" y="233124"/>
                </a:lnTo>
                <a:lnTo>
                  <a:pt x="3942450" y="224163"/>
                </a:lnTo>
                <a:lnTo>
                  <a:pt x="3993703" y="215438"/>
                </a:lnTo>
                <a:lnTo>
                  <a:pt x="4043849" y="206967"/>
                </a:lnTo>
                <a:lnTo>
                  <a:pt x="4092762" y="198770"/>
                </a:lnTo>
                <a:lnTo>
                  <a:pt x="4140319" y="190865"/>
                </a:lnTo>
                <a:lnTo>
                  <a:pt x="4186396" y="183271"/>
                </a:lnTo>
                <a:lnTo>
                  <a:pt x="4230870" y="176008"/>
                </a:lnTo>
                <a:lnTo>
                  <a:pt x="4273616" y="169095"/>
                </a:lnTo>
                <a:lnTo>
                  <a:pt x="4314512" y="162550"/>
                </a:lnTo>
                <a:lnTo>
                  <a:pt x="4353433" y="156392"/>
                </a:lnTo>
                <a:lnTo>
                  <a:pt x="4423463" y="145532"/>
                </a:lnTo>
                <a:lnTo>
                  <a:pt x="4486978" y="135958"/>
                </a:lnTo>
                <a:lnTo>
                  <a:pt x="4544778" y="127555"/>
                </a:lnTo>
                <a:lnTo>
                  <a:pt x="4597665" y="120206"/>
                </a:lnTo>
                <a:lnTo>
                  <a:pt x="4646439" y="113795"/>
                </a:lnTo>
                <a:lnTo>
                  <a:pt x="4691902" y="108206"/>
                </a:lnTo>
                <a:lnTo>
                  <a:pt x="4734855" y="103323"/>
                </a:lnTo>
                <a:lnTo>
                  <a:pt x="4776098" y="99029"/>
                </a:lnTo>
                <a:lnTo>
                  <a:pt x="4816433" y="95209"/>
                </a:lnTo>
                <a:lnTo>
                  <a:pt x="4856662" y="91746"/>
                </a:lnTo>
                <a:lnTo>
                  <a:pt x="4897584" y="88523"/>
                </a:lnTo>
                <a:lnTo>
                  <a:pt x="4940002" y="85426"/>
                </a:lnTo>
                <a:lnTo>
                  <a:pt x="4984715" y="82337"/>
                </a:lnTo>
                <a:lnTo>
                  <a:pt x="5032526" y="79141"/>
                </a:lnTo>
                <a:lnTo>
                  <a:pt x="5084236" y="75721"/>
                </a:lnTo>
                <a:lnTo>
                  <a:pt x="5140645" y="71962"/>
                </a:lnTo>
                <a:lnTo>
                  <a:pt x="5202555" y="67746"/>
                </a:lnTo>
                <a:lnTo>
                  <a:pt x="5244294" y="64930"/>
                </a:lnTo>
                <a:lnTo>
                  <a:pt x="5287674" y="62102"/>
                </a:lnTo>
                <a:lnTo>
                  <a:pt x="5332576" y="59268"/>
                </a:lnTo>
                <a:lnTo>
                  <a:pt x="5378884" y="56433"/>
                </a:lnTo>
                <a:lnTo>
                  <a:pt x="5426479" y="53604"/>
                </a:lnTo>
                <a:lnTo>
                  <a:pt x="5475244" y="50787"/>
                </a:lnTo>
                <a:lnTo>
                  <a:pt x="5525060" y="47986"/>
                </a:lnTo>
                <a:lnTo>
                  <a:pt x="5575811" y="45208"/>
                </a:lnTo>
                <a:lnTo>
                  <a:pt x="5627379" y="42459"/>
                </a:lnTo>
                <a:lnTo>
                  <a:pt x="5679645" y="39744"/>
                </a:lnTo>
                <a:lnTo>
                  <a:pt x="5732493" y="37070"/>
                </a:lnTo>
                <a:lnTo>
                  <a:pt x="5785805" y="34442"/>
                </a:lnTo>
                <a:lnTo>
                  <a:pt x="5839462" y="31865"/>
                </a:lnTo>
                <a:lnTo>
                  <a:pt x="5893347" y="29347"/>
                </a:lnTo>
                <a:lnTo>
                  <a:pt x="5947343" y="26892"/>
                </a:lnTo>
                <a:lnTo>
                  <a:pt x="6001332" y="24506"/>
                </a:lnTo>
                <a:lnTo>
                  <a:pt x="6055196" y="22195"/>
                </a:lnTo>
                <a:lnTo>
                  <a:pt x="6108817" y="19966"/>
                </a:lnTo>
                <a:lnTo>
                  <a:pt x="6162078" y="17823"/>
                </a:lnTo>
                <a:lnTo>
                  <a:pt x="6214861" y="15773"/>
                </a:lnTo>
                <a:lnTo>
                  <a:pt x="6267048" y="13821"/>
                </a:lnTo>
                <a:lnTo>
                  <a:pt x="6318523" y="11973"/>
                </a:lnTo>
                <a:lnTo>
                  <a:pt x="6369166" y="10235"/>
                </a:lnTo>
                <a:lnTo>
                  <a:pt x="6418860" y="8613"/>
                </a:lnTo>
                <a:lnTo>
                  <a:pt x="6467488" y="7113"/>
                </a:lnTo>
                <a:lnTo>
                  <a:pt x="6514931" y="5740"/>
                </a:lnTo>
                <a:lnTo>
                  <a:pt x="6561073" y="4500"/>
                </a:lnTo>
                <a:lnTo>
                  <a:pt x="6904900" y="0"/>
                </a:lnTo>
                <a:lnTo>
                  <a:pt x="7262479" y="500"/>
                </a:lnTo>
                <a:lnTo>
                  <a:pt x="7543357" y="3000"/>
                </a:lnTo>
                <a:lnTo>
                  <a:pt x="7657084" y="4500"/>
                </a:lnTo>
                <a:lnTo>
                  <a:pt x="8444484" y="4500"/>
                </a:lnTo>
                <a:lnTo>
                  <a:pt x="8509474" y="6055"/>
                </a:lnTo>
                <a:lnTo>
                  <a:pt x="8572919" y="8128"/>
                </a:lnTo>
                <a:lnTo>
                  <a:pt x="8634358" y="10607"/>
                </a:lnTo>
                <a:lnTo>
                  <a:pt x="8693326" y="13378"/>
                </a:lnTo>
                <a:lnTo>
                  <a:pt x="8749363" y="16327"/>
                </a:lnTo>
                <a:lnTo>
                  <a:pt x="8802005" y="19341"/>
                </a:lnTo>
                <a:lnTo>
                  <a:pt x="8850789" y="22306"/>
                </a:lnTo>
                <a:lnTo>
                  <a:pt x="8895254" y="25109"/>
                </a:lnTo>
                <a:lnTo>
                  <a:pt x="8934937" y="27636"/>
                </a:lnTo>
                <a:lnTo>
                  <a:pt x="8969375" y="29773"/>
                </a:lnTo>
                <a:lnTo>
                  <a:pt x="9025356" y="33240"/>
                </a:lnTo>
                <a:lnTo>
                  <a:pt x="9048511" y="35313"/>
                </a:lnTo>
                <a:lnTo>
                  <a:pt x="9059118" y="37792"/>
                </a:lnTo>
                <a:lnTo>
                  <a:pt x="9077452" y="4247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0345" y="283997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740409" y="0"/>
                </a:moveTo>
                <a:lnTo>
                  <a:pt x="4063" y="429895"/>
                </a:lnTo>
                <a:lnTo>
                  <a:pt x="0" y="1282319"/>
                </a:lnTo>
                <a:lnTo>
                  <a:pt x="1070737" y="1900555"/>
                </a:lnTo>
                <a:lnTo>
                  <a:pt x="1807082" y="1470787"/>
                </a:lnTo>
                <a:lnTo>
                  <a:pt x="1811146" y="618236"/>
                </a:lnTo>
                <a:lnTo>
                  <a:pt x="74040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0345" y="283997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4063" y="429895"/>
                </a:moveTo>
                <a:lnTo>
                  <a:pt x="740409" y="0"/>
                </a:lnTo>
                <a:lnTo>
                  <a:pt x="1811146" y="618236"/>
                </a:lnTo>
                <a:lnTo>
                  <a:pt x="1807082" y="1470787"/>
                </a:lnTo>
                <a:lnTo>
                  <a:pt x="1070737" y="1900555"/>
                </a:lnTo>
                <a:lnTo>
                  <a:pt x="0" y="1282319"/>
                </a:lnTo>
                <a:lnTo>
                  <a:pt x="4063" y="42989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1415" y="4191253"/>
            <a:ext cx="1811655" cy="1901189"/>
          </a:xfrm>
          <a:custGeom>
            <a:avLst/>
            <a:gdLst/>
            <a:ahLst/>
            <a:cxnLst/>
            <a:rect l="l" t="t" r="r" b="b"/>
            <a:pathLst>
              <a:path w="1811654" h="1901189">
                <a:moveTo>
                  <a:pt x="4063" y="429895"/>
                </a:moveTo>
                <a:lnTo>
                  <a:pt x="740410" y="0"/>
                </a:lnTo>
                <a:lnTo>
                  <a:pt x="1811146" y="618236"/>
                </a:lnTo>
                <a:lnTo>
                  <a:pt x="1807083" y="1470787"/>
                </a:lnTo>
                <a:lnTo>
                  <a:pt x="1070737" y="1900605"/>
                </a:lnTo>
                <a:lnTo>
                  <a:pt x="0" y="1282319"/>
                </a:lnTo>
                <a:lnTo>
                  <a:pt x="4063" y="4298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83734" y="1488694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740410" y="0"/>
                </a:moveTo>
                <a:lnTo>
                  <a:pt x="4190" y="429894"/>
                </a:lnTo>
                <a:lnTo>
                  <a:pt x="0" y="1282318"/>
                </a:lnTo>
                <a:lnTo>
                  <a:pt x="1070864" y="1900554"/>
                </a:lnTo>
                <a:lnTo>
                  <a:pt x="1807083" y="1470786"/>
                </a:lnTo>
                <a:lnTo>
                  <a:pt x="1811273" y="618235"/>
                </a:lnTo>
                <a:lnTo>
                  <a:pt x="740410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83734" y="1488694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4190" y="429894"/>
                </a:moveTo>
                <a:lnTo>
                  <a:pt x="740410" y="0"/>
                </a:lnTo>
                <a:lnTo>
                  <a:pt x="1811273" y="618235"/>
                </a:lnTo>
                <a:lnTo>
                  <a:pt x="1807083" y="1470786"/>
                </a:lnTo>
                <a:lnTo>
                  <a:pt x="1070864" y="1900554"/>
                </a:lnTo>
                <a:lnTo>
                  <a:pt x="0" y="1282318"/>
                </a:lnTo>
                <a:lnTo>
                  <a:pt x="4190" y="4298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05579" y="13741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5">
                <a:moveTo>
                  <a:pt x="740410" y="0"/>
                </a:moveTo>
                <a:lnTo>
                  <a:pt x="4064" y="429894"/>
                </a:lnTo>
                <a:lnTo>
                  <a:pt x="0" y="1282318"/>
                </a:lnTo>
                <a:lnTo>
                  <a:pt x="1070737" y="1900554"/>
                </a:lnTo>
                <a:lnTo>
                  <a:pt x="1807083" y="1470786"/>
                </a:lnTo>
                <a:lnTo>
                  <a:pt x="1811147" y="618235"/>
                </a:lnTo>
                <a:lnTo>
                  <a:pt x="740410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05579" y="13741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5">
                <a:moveTo>
                  <a:pt x="4064" y="429894"/>
                </a:moveTo>
                <a:lnTo>
                  <a:pt x="740410" y="0"/>
                </a:lnTo>
                <a:lnTo>
                  <a:pt x="1811147" y="618235"/>
                </a:lnTo>
                <a:lnTo>
                  <a:pt x="1807083" y="1470786"/>
                </a:lnTo>
                <a:lnTo>
                  <a:pt x="1070737" y="1900554"/>
                </a:lnTo>
                <a:lnTo>
                  <a:pt x="0" y="1282318"/>
                </a:lnTo>
                <a:lnTo>
                  <a:pt x="4064" y="42989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37250" y="5532373"/>
            <a:ext cx="1811655" cy="1783080"/>
          </a:xfrm>
          <a:custGeom>
            <a:avLst/>
            <a:gdLst/>
            <a:ahLst/>
            <a:cxnLst/>
            <a:rect l="l" t="t" r="r" b="b"/>
            <a:pathLst>
              <a:path w="1811654" h="1783079">
                <a:moveTo>
                  <a:pt x="740409" y="0"/>
                </a:moveTo>
                <a:lnTo>
                  <a:pt x="4063" y="429894"/>
                </a:lnTo>
                <a:lnTo>
                  <a:pt x="0" y="1282369"/>
                </a:lnTo>
                <a:lnTo>
                  <a:pt x="866750" y="1782824"/>
                </a:lnTo>
                <a:lnTo>
                  <a:pt x="1272495" y="1782824"/>
                </a:lnTo>
                <a:lnTo>
                  <a:pt x="1807082" y="1470748"/>
                </a:lnTo>
                <a:lnTo>
                  <a:pt x="1811147" y="618210"/>
                </a:lnTo>
                <a:lnTo>
                  <a:pt x="740409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1314" y="5532373"/>
            <a:ext cx="1807210" cy="1783080"/>
          </a:xfrm>
          <a:custGeom>
            <a:avLst/>
            <a:gdLst/>
            <a:ahLst/>
            <a:cxnLst/>
            <a:rect l="l" t="t" r="r" b="b"/>
            <a:pathLst>
              <a:path w="1807209" h="1783079">
                <a:moveTo>
                  <a:pt x="0" y="429894"/>
                </a:moveTo>
                <a:lnTo>
                  <a:pt x="736345" y="0"/>
                </a:lnTo>
                <a:lnTo>
                  <a:pt x="1807083" y="618210"/>
                </a:lnTo>
                <a:lnTo>
                  <a:pt x="1803018" y="1470748"/>
                </a:lnTo>
                <a:lnTo>
                  <a:pt x="1268431" y="1782824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37250" y="5962269"/>
            <a:ext cx="866775" cy="1353185"/>
          </a:xfrm>
          <a:custGeom>
            <a:avLst/>
            <a:gdLst/>
            <a:ahLst/>
            <a:cxnLst/>
            <a:rect l="l" t="t" r="r" b="b"/>
            <a:pathLst>
              <a:path w="866775" h="1353184">
                <a:moveTo>
                  <a:pt x="866750" y="1352929"/>
                </a:moveTo>
                <a:lnTo>
                  <a:pt x="0" y="852474"/>
                </a:lnTo>
                <a:lnTo>
                  <a:pt x="406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207509"/>
            <a:ext cx="1033144" cy="1808480"/>
          </a:xfrm>
          <a:custGeom>
            <a:avLst/>
            <a:gdLst/>
            <a:ahLst/>
            <a:cxnLst/>
            <a:rect l="l" t="t" r="r" b="b"/>
            <a:pathLst>
              <a:path w="1033144" h="1808479">
                <a:moveTo>
                  <a:pt x="46375" y="0"/>
                </a:moveTo>
                <a:lnTo>
                  <a:pt x="0" y="23459"/>
                </a:lnTo>
                <a:lnTo>
                  <a:pt x="0" y="852333"/>
                </a:lnTo>
                <a:lnTo>
                  <a:pt x="80987" y="1729358"/>
                </a:lnTo>
                <a:lnTo>
                  <a:pt x="216649" y="1808099"/>
                </a:lnTo>
                <a:lnTo>
                  <a:pt x="1032967" y="1424558"/>
                </a:lnTo>
                <a:lnTo>
                  <a:pt x="957046" y="525779"/>
                </a:lnTo>
                <a:lnTo>
                  <a:pt x="4637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4207509"/>
            <a:ext cx="1033144" cy="1808480"/>
          </a:xfrm>
          <a:custGeom>
            <a:avLst/>
            <a:gdLst/>
            <a:ahLst/>
            <a:cxnLst/>
            <a:rect l="l" t="t" r="r" b="b"/>
            <a:pathLst>
              <a:path w="1033144" h="1808479">
                <a:moveTo>
                  <a:pt x="0" y="23459"/>
                </a:moveTo>
                <a:lnTo>
                  <a:pt x="46375" y="0"/>
                </a:lnTo>
                <a:lnTo>
                  <a:pt x="957046" y="525779"/>
                </a:lnTo>
                <a:lnTo>
                  <a:pt x="1032967" y="1424558"/>
                </a:lnTo>
                <a:lnTo>
                  <a:pt x="216649" y="1808099"/>
                </a:lnTo>
                <a:lnTo>
                  <a:pt x="80987" y="1729358"/>
                </a:lnTo>
                <a:lnTo>
                  <a:pt x="0" y="8523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1132" y="5552694"/>
            <a:ext cx="1807210" cy="1762760"/>
          </a:xfrm>
          <a:custGeom>
            <a:avLst/>
            <a:gdLst/>
            <a:ahLst/>
            <a:cxnLst/>
            <a:rect l="l" t="t" r="r" b="b"/>
            <a:pathLst>
              <a:path w="1807210" h="1762759">
                <a:moveTo>
                  <a:pt x="0" y="429894"/>
                </a:moveTo>
                <a:lnTo>
                  <a:pt x="736244" y="0"/>
                </a:lnTo>
                <a:lnTo>
                  <a:pt x="1807019" y="618210"/>
                </a:lnTo>
                <a:lnTo>
                  <a:pt x="1802955" y="1470748"/>
                </a:lnTo>
                <a:lnTo>
                  <a:pt x="1303212" y="17625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6979" y="5982589"/>
            <a:ext cx="831850" cy="1332865"/>
          </a:xfrm>
          <a:custGeom>
            <a:avLst/>
            <a:gdLst/>
            <a:ahLst/>
            <a:cxnLst/>
            <a:rect l="l" t="t" r="r" b="b"/>
            <a:pathLst>
              <a:path w="831850" h="1332865">
                <a:moveTo>
                  <a:pt x="831615" y="1332609"/>
                </a:moveTo>
                <a:lnTo>
                  <a:pt x="0" y="852474"/>
                </a:lnTo>
                <a:lnTo>
                  <a:pt x="415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4127" y="2829814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5" h="1900554">
                <a:moveTo>
                  <a:pt x="740397" y="0"/>
                </a:moveTo>
                <a:lnTo>
                  <a:pt x="4152" y="429895"/>
                </a:lnTo>
                <a:lnTo>
                  <a:pt x="0" y="1282319"/>
                </a:lnTo>
                <a:lnTo>
                  <a:pt x="1070825" y="1900555"/>
                </a:lnTo>
                <a:lnTo>
                  <a:pt x="1807044" y="1470787"/>
                </a:lnTo>
                <a:lnTo>
                  <a:pt x="1811235" y="618236"/>
                </a:lnTo>
                <a:lnTo>
                  <a:pt x="74039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4127" y="2829814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5" h="1900554">
                <a:moveTo>
                  <a:pt x="4152" y="429895"/>
                </a:moveTo>
                <a:lnTo>
                  <a:pt x="740397" y="0"/>
                </a:lnTo>
                <a:lnTo>
                  <a:pt x="1811235" y="618236"/>
                </a:lnTo>
                <a:lnTo>
                  <a:pt x="1807044" y="1470787"/>
                </a:lnTo>
                <a:lnTo>
                  <a:pt x="1070825" y="1900555"/>
                </a:lnTo>
                <a:lnTo>
                  <a:pt x="0" y="1282319"/>
                </a:lnTo>
                <a:lnTo>
                  <a:pt x="4152" y="4298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5197" y="4191253"/>
            <a:ext cx="1811655" cy="1901189"/>
          </a:xfrm>
          <a:custGeom>
            <a:avLst/>
            <a:gdLst/>
            <a:ahLst/>
            <a:cxnLst/>
            <a:rect l="l" t="t" r="r" b="b"/>
            <a:pathLst>
              <a:path w="1811655" h="1901189">
                <a:moveTo>
                  <a:pt x="4152" y="429895"/>
                </a:moveTo>
                <a:lnTo>
                  <a:pt x="740371" y="0"/>
                </a:lnTo>
                <a:lnTo>
                  <a:pt x="1811235" y="618236"/>
                </a:lnTo>
                <a:lnTo>
                  <a:pt x="1807044" y="1470787"/>
                </a:lnTo>
                <a:lnTo>
                  <a:pt x="1070825" y="1900605"/>
                </a:lnTo>
                <a:lnTo>
                  <a:pt x="0" y="1282319"/>
                </a:lnTo>
                <a:lnTo>
                  <a:pt x="4152" y="429895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02739" y="5562853"/>
            <a:ext cx="1807210" cy="1752600"/>
          </a:xfrm>
          <a:custGeom>
            <a:avLst/>
            <a:gdLst/>
            <a:ahLst/>
            <a:cxnLst/>
            <a:rect l="l" t="t" r="r" b="b"/>
            <a:pathLst>
              <a:path w="1807210" h="1752600">
                <a:moveTo>
                  <a:pt x="0" y="429895"/>
                </a:moveTo>
                <a:lnTo>
                  <a:pt x="736346" y="0"/>
                </a:lnTo>
                <a:lnTo>
                  <a:pt x="1807083" y="618210"/>
                </a:lnTo>
                <a:lnTo>
                  <a:pt x="1803019" y="1470748"/>
                </a:lnTo>
                <a:lnTo>
                  <a:pt x="1320645" y="175234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98675" y="5992748"/>
            <a:ext cx="814069" cy="1322705"/>
          </a:xfrm>
          <a:custGeom>
            <a:avLst/>
            <a:gdLst/>
            <a:ahLst/>
            <a:cxnLst/>
            <a:rect l="l" t="t" r="r" b="b"/>
            <a:pathLst>
              <a:path w="814069" h="1322704">
                <a:moveTo>
                  <a:pt x="813959" y="1322449"/>
                </a:moveTo>
                <a:lnTo>
                  <a:pt x="0" y="852474"/>
                </a:lnTo>
                <a:lnTo>
                  <a:pt x="406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23439" y="283997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740410" y="0"/>
                </a:moveTo>
                <a:lnTo>
                  <a:pt x="4064" y="429895"/>
                </a:lnTo>
                <a:lnTo>
                  <a:pt x="0" y="1282319"/>
                </a:lnTo>
                <a:lnTo>
                  <a:pt x="1070737" y="1900555"/>
                </a:lnTo>
                <a:lnTo>
                  <a:pt x="1807083" y="1470787"/>
                </a:lnTo>
                <a:lnTo>
                  <a:pt x="1811147" y="618236"/>
                </a:lnTo>
                <a:lnTo>
                  <a:pt x="740410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23439" y="283997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4064" y="429895"/>
                </a:moveTo>
                <a:lnTo>
                  <a:pt x="740410" y="0"/>
                </a:lnTo>
                <a:lnTo>
                  <a:pt x="1811147" y="618236"/>
                </a:lnTo>
                <a:lnTo>
                  <a:pt x="1807083" y="1470787"/>
                </a:lnTo>
                <a:lnTo>
                  <a:pt x="1070737" y="1900555"/>
                </a:lnTo>
                <a:lnTo>
                  <a:pt x="0" y="1282319"/>
                </a:lnTo>
                <a:lnTo>
                  <a:pt x="4064" y="4298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9962" y="145821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5" h="1900554">
                <a:moveTo>
                  <a:pt x="4152" y="429895"/>
                </a:moveTo>
                <a:lnTo>
                  <a:pt x="740371" y="0"/>
                </a:lnTo>
                <a:lnTo>
                  <a:pt x="1811235" y="618236"/>
                </a:lnTo>
                <a:lnTo>
                  <a:pt x="1807044" y="1470787"/>
                </a:lnTo>
                <a:lnTo>
                  <a:pt x="1070825" y="1900555"/>
                </a:lnTo>
                <a:lnTo>
                  <a:pt x="0" y="1282319"/>
                </a:lnTo>
                <a:lnTo>
                  <a:pt x="4152" y="4298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83344" y="4211573"/>
            <a:ext cx="1811655" cy="1901189"/>
          </a:xfrm>
          <a:custGeom>
            <a:avLst/>
            <a:gdLst/>
            <a:ahLst/>
            <a:cxnLst/>
            <a:rect l="l" t="t" r="r" b="b"/>
            <a:pathLst>
              <a:path w="1811654" h="1901189">
                <a:moveTo>
                  <a:pt x="740409" y="0"/>
                </a:moveTo>
                <a:lnTo>
                  <a:pt x="4063" y="429894"/>
                </a:lnTo>
                <a:lnTo>
                  <a:pt x="0" y="1282319"/>
                </a:lnTo>
                <a:lnTo>
                  <a:pt x="1070736" y="1900605"/>
                </a:lnTo>
                <a:lnTo>
                  <a:pt x="1807082" y="1470787"/>
                </a:lnTo>
                <a:lnTo>
                  <a:pt x="1811147" y="618236"/>
                </a:lnTo>
                <a:lnTo>
                  <a:pt x="74040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3344" y="4211573"/>
            <a:ext cx="1811655" cy="1901189"/>
          </a:xfrm>
          <a:custGeom>
            <a:avLst/>
            <a:gdLst/>
            <a:ahLst/>
            <a:cxnLst/>
            <a:rect l="l" t="t" r="r" b="b"/>
            <a:pathLst>
              <a:path w="1811654" h="1901189">
                <a:moveTo>
                  <a:pt x="4063" y="429894"/>
                </a:moveTo>
                <a:lnTo>
                  <a:pt x="740409" y="0"/>
                </a:lnTo>
                <a:lnTo>
                  <a:pt x="1811147" y="618236"/>
                </a:lnTo>
                <a:lnTo>
                  <a:pt x="1807082" y="1470787"/>
                </a:lnTo>
                <a:lnTo>
                  <a:pt x="1070736" y="1900605"/>
                </a:lnTo>
                <a:lnTo>
                  <a:pt x="0" y="1282319"/>
                </a:lnTo>
                <a:lnTo>
                  <a:pt x="4063" y="4298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953243" y="5573014"/>
            <a:ext cx="1807210" cy="1742439"/>
          </a:xfrm>
          <a:custGeom>
            <a:avLst/>
            <a:gdLst/>
            <a:ahLst/>
            <a:cxnLst/>
            <a:rect l="l" t="t" r="r" b="b"/>
            <a:pathLst>
              <a:path w="1807209" h="1742440">
                <a:moveTo>
                  <a:pt x="0" y="429895"/>
                </a:moveTo>
                <a:lnTo>
                  <a:pt x="736346" y="0"/>
                </a:lnTo>
                <a:lnTo>
                  <a:pt x="1807082" y="618210"/>
                </a:lnTo>
                <a:lnTo>
                  <a:pt x="1803019" y="1470748"/>
                </a:lnTo>
                <a:lnTo>
                  <a:pt x="1338049" y="174218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49180" y="6002909"/>
            <a:ext cx="796925" cy="1312545"/>
          </a:xfrm>
          <a:custGeom>
            <a:avLst/>
            <a:gdLst/>
            <a:ahLst/>
            <a:cxnLst/>
            <a:rect l="l" t="t" r="r" b="b"/>
            <a:pathLst>
              <a:path w="796925" h="1312545">
                <a:moveTo>
                  <a:pt x="796363" y="1312289"/>
                </a:moveTo>
                <a:lnTo>
                  <a:pt x="0" y="852474"/>
                </a:lnTo>
                <a:lnTo>
                  <a:pt x="40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949180" y="285013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740410" y="0"/>
                </a:moveTo>
                <a:lnTo>
                  <a:pt x="4064" y="429894"/>
                </a:lnTo>
                <a:lnTo>
                  <a:pt x="0" y="1282318"/>
                </a:lnTo>
                <a:lnTo>
                  <a:pt x="1070737" y="1900554"/>
                </a:lnTo>
                <a:lnTo>
                  <a:pt x="1807083" y="1470786"/>
                </a:lnTo>
                <a:lnTo>
                  <a:pt x="1811147" y="618236"/>
                </a:lnTo>
                <a:lnTo>
                  <a:pt x="740410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49180" y="285013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4064" y="429894"/>
                </a:moveTo>
                <a:lnTo>
                  <a:pt x="740410" y="0"/>
                </a:lnTo>
                <a:lnTo>
                  <a:pt x="1811147" y="618236"/>
                </a:lnTo>
                <a:lnTo>
                  <a:pt x="1807083" y="1470786"/>
                </a:lnTo>
                <a:lnTo>
                  <a:pt x="1070737" y="1900554"/>
                </a:lnTo>
                <a:lnTo>
                  <a:pt x="0" y="1282318"/>
                </a:lnTo>
                <a:lnTo>
                  <a:pt x="4064" y="4298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906759" y="4278629"/>
            <a:ext cx="980440" cy="1805305"/>
          </a:xfrm>
          <a:custGeom>
            <a:avLst/>
            <a:gdLst/>
            <a:ahLst/>
            <a:cxnLst/>
            <a:rect l="l" t="t" r="r" b="b"/>
            <a:pathLst>
              <a:path w="980440" h="1805304">
                <a:moveTo>
                  <a:pt x="816356" y="0"/>
                </a:moveTo>
                <a:lnTo>
                  <a:pt x="0" y="383667"/>
                </a:lnTo>
                <a:lnTo>
                  <a:pt x="75946" y="1282446"/>
                </a:lnTo>
                <a:lnTo>
                  <a:pt x="980440" y="1804680"/>
                </a:lnTo>
                <a:lnTo>
                  <a:pt x="980440" y="895226"/>
                </a:lnTo>
                <a:lnTo>
                  <a:pt x="901700" y="54229"/>
                </a:lnTo>
                <a:lnTo>
                  <a:pt x="81635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906759" y="4278629"/>
            <a:ext cx="980440" cy="895350"/>
          </a:xfrm>
          <a:custGeom>
            <a:avLst/>
            <a:gdLst/>
            <a:ahLst/>
            <a:cxnLst/>
            <a:rect l="l" t="t" r="r" b="b"/>
            <a:pathLst>
              <a:path w="980440" h="895350">
                <a:moveTo>
                  <a:pt x="0" y="383667"/>
                </a:moveTo>
                <a:lnTo>
                  <a:pt x="816356" y="0"/>
                </a:lnTo>
                <a:lnTo>
                  <a:pt x="901700" y="54229"/>
                </a:lnTo>
                <a:lnTo>
                  <a:pt x="980440" y="8952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906759" y="4662296"/>
            <a:ext cx="980440" cy="1421130"/>
          </a:xfrm>
          <a:custGeom>
            <a:avLst/>
            <a:gdLst/>
            <a:ahLst/>
            <a:cxnLst/>
            <a:rect l="l" t="t" r="r" b="b"/>
            <a:pathLst>
              <a:path w="980440" h="1421129">
                <a:moveTo>
                  <a:pt x="980440" y="1421013"/>
                </a:moveTo>
                <a:lnTo>
                  <a:pt x="75946" y="898778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906759" y="1566036"/>
            <a:ext cx="980440" cy="828040"/>
          </a:xfrm>
          <a:custGeom>
            <a:avLst/>
            <a:gdLst/>
            <a:ahLst/>
            <a:cxnLst/>
            <a:rect l="l" t="t" r="r" b="b"/>
            <a:pathLst>
              <a:path w="980440" h="828039">
                <a:moveTo>
                  <a:pt x="0" y="383666"/>
                </a:moveTo>
                <a:lnTo>
                  <a:pt x="816356" y="0"/>
                </a:lnTo>
                <a:lnTo>
                  <a:pt x="913257" y="55245"/>
                </a:lnTo>
                <a:lnTo>
                  <a:pt x="980440" y="82750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06759" y="1949704"/>
            <a:ext cx="980440" cy="1421130"/>
          </a:xfrm>
          <a:custGeom>
            <a:avLst/>
            <a:gdLst/>
            <a:ahLst/>
            <a:cxnLst/>
            <a:rect l="l" t="t" r="r" b="b"/>
            <a:pathLst>
              <a:path w="980440" h="1421129">
                <a:moveTo>
                  <a:pt x="980440" y="1420966"/>
                </a:moveTo>
                <a:lnTo>
                  <a:pt x="75946" y="89877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29629" y="0"/>
            <a:ext cx="4782820" cy="6667500"/>
          </a:xfrm>
          <a:custGeom>
            <a:avLst/>
            <a:gdLst/>
            <a:ahLst/>
            <a:cxnLst/>
            <a:rect l="l" t="t" r="r" b="b"/>
            <a:pathLst>
              <a:path w="4782820" h="6667500">
                <a:moveTo>
                  <a:pt x="0" y="6667017"/>
                </a:moveTo>
                <a:lnTo>
                  <a:pt x="4782820" y="6667017"/>
                </a:lnTo>
                <a:lnTo>
                  <a:pt x="4782820" y="0"/>
                </a:lnTo>
                <a:lnTo>
                  <a:pt x="0" y="0"/>
                </a:lnTo>
                <a:lnTo>
                  <a:pt x="0" y="6667017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29629" y="0"/>
            <a:ext cx="4782820" cy="6667500"/>
          </a:xfrm>
          <a:custGeom>
            <a:avLst/>
            <a:gdLst/>
            <a:ahLst/>
            <a:cxnLst/>
            <a:rect l="l" t="t" r="r" b="b"/>
            <a:pathLst>
              <a:path w="4782820" h="6667500">
                <a:moveTo>
                  <a:pt x="0" y="6667017"/>
                </a:moveTo>
                <a:lnTo>
                  <a:pt x="4782820" y="6667017"/>
                </a:lnTo>
                <a:lnTo>
                  <a:pt x="4782820" y="0"/>
                </a:lnTo>
              </a:path>
            </a:pathLst>
          </a:custGeom>
          <a:ln w="15875">
            <a:solidFill>
              <a:srgbClr val="877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9629" y="0"/>
            <a:ext cx="0" cy="6667500"/>
          </a:xfrm>
          <a:custGeom>
            <a:avLst/>
            <a:gdLst/>
            <a:ahLst/>
            <a:cxnLst/>
            <a:rect l="l" t="t" r="r" b="b"/>
            <a:pathLst>
              <a:path h="6667500">
                <a:moveTo>
                  <a:pt x="0" y="0"/>
                </a:moveTo>
                <a:lnTo>
                  <a:pt x="0" y="6667017"/>
                </a:lnTo>
              </a:path>
            </a:pathLst>
          </a:custGeom>
          <a:ln w="15875">
            <a:solidFill>
              <a:srgbClr val="877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43803" y="0"/>
            <a:ext cx="4556760" cy="2444115"/>
          </a:xfrm>
          <a:custGeom>
            <a:avLst/>
            <a:gdLst/>
            <a:ahLst/>
            <a:cxnLst/>
            <a:rect l="l" t="t" r="r" b="b"/>
            <a:pathLst>
              <a:path w="4556759" h="2444115">
                <a:moveTo>
                  <a:pt x="0" y="2444115"/>
                </a:moveTo>
                <a:lnTo>
                  <a:pt x="4556760" y="2444115"/>
                </a:lnTo>
                <a:lnTo>
                  <a:pt x="4556760" y="0"/>
                </a:lnTo>
                <a:lnTo>
                  <a:pt x="0" y="0"/>
                </a:lnTo>
                <a:lnTo>
                  <a:pt x="0" y="2444115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46215" y="6494166"/>
            <a:ext cx="4556760" cy="87630"/>
          </a:xfrm>
          <a:custGeom>
            <a:avLst/>
            <a:gdLst/>
            <a:ahLst/>
            <a:cxnLst/>
            <a:rect l="l" t="t" r="r" b="b"/>
            <a:pathLst>
              <a:path w="4556759" h="87629">
                <a:moveTo>
                  <a:pt x="0" y="87189"/>
                </a:moveTo>
                <a:lnTo>
                  <a:pt x="4556760" y="87189"/>
                </a:lnTo>
                <a:lnTo>
                  <a:pt x="4556760" y="0"/>
                </a:lnTo>
                <a:lnTo>
                  <a:pt x="0" y="0"/>
                </a:lnTo>
                <a:lnTo>
                  <a:pt x="0" y="87189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25627" y="330200"/>
            <a:ext cx="4385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771F28"/>
                </a:solidFill>
              </a:rPr>
              <a:t>AASHAN </a:t>
            </a:r>
            <a:r>
              <a:rPr sz="2800" spc="-140" dirty="0">
                <a:solidFill>
                  <a:srgbClr val="771F28"/>
                </a:solidFill>
              </a:rPr>
              <a:t>NEWARI</a:t>
            </a:r>
            <a:r>
              <a:rPr sz="2800" spc="-110" dirty="0">
                <a:solidFill>
                  <a:srgbClr val="771F28"/>
                </a:solidFill>
              </a:rPr>
              <a:t> </a:t>
            </a:r>
            <a:r>
              <a:rPr sz="2800" spc="-165" dirty="0">
                <a:solidFill>
                  <a:srgbClr val="771F28"/>
                </a:solidFill>
              </a:rPr>
              <a:t>KITCHEN</a:t>
            </a:r>
            <a:endParaRPr sz="2800"/>
          </a:p>
        </p:txBody>
      </p:sp>
      <p:sp>
        <p:nvSpPr>
          <p:cNvPr id="56" name="object 56"/>
          <p:cNvSpPr txBox="1"/>
          <p:nvPr/>
        </p:nvSpPr>
        <p:spPr>
          <a:xfrm>
            <a:off x="383540" y="1168653"/>
            <a:ext cx="53435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Located at a very cultural and peaceful setting,  Ashan Newari Kitchen has been bringing smile  on people for ten years. With the amazing </a:t>
            </a:r>
            <a:r>
              <a:rPr sz="2000" spc="-5" dirty="0">
                <a:latin typeface="Arial"/>
                <a:cs typeface="Arial"/>
              </a:rPr>
              <a:t>view  </a:t>
            </a:r>
            <a:r>
              <a:rPr sz="2000" dirty="0">
                <a:latin typeface="Arial"/>
                <a:cs typeface="Arial"/>
              </a:rPr>
              <a:t>of architectural beauty of Patan Durbar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Square,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3540" y="2388235"/>
            <a:ext cx="52177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anyone would be pleased to have a break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enjoy the delicious newari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cuisines.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172200" y="135254"/>
            <a:ext cx="4360545" cy="1977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361935" y="2139823"/>
            <a:ext cx="19672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View </a:t>
            </a:r>
            <a:r>
              <a:rPr sz="1400" dirty="0">
                <a:latin typeface="Arial"/>
                <a:cs typeface="Arial"/>
              </a:rPr>
              <a:t>from our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restaurant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337300" y="2675763"/>
            <a:ext cx="4030345" cy="2243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80908" y="37338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228600"/>
                </a:moveTo>
                <a:lnTo>
                  <a:pt x="1143000" y="228600"/>
                </a:lnTo>
                <a:lnTo>
                  <a:pt x="1143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45F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80908" y="37338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228600"/>
                </a:moveTo>
                <a:lnTo>
                  <a:pt x="1143000" y="228600"/>
                </a:lnTo>
                <a:lnTo>
                  <a:pt x="1143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5875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933181" y="3709542"/>
            <a:ext cx="839469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F1F1F1"/>
                </a:solidFill>
                <a:latin typeface="Arial"/>
                <a:cs typeface="Arial"/>
              </a:rPr>
              <a:t>AASHAN</a:t>
            </a:r>
            <a:r>
              <a:rPr sz="800" spc="-10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F1F1F1"/>
                </a:solidFill>
                <a:latin typeface="Arial"/>
                <a:cs typeface="Arial"/>
              </a:rPr>
              <a:t>NEWARI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137397" y="3831716"/>
            <a:ext cx="4330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0" dirty="0">
                <a:solidFill>
                  <a:srgbClr val="F1F1F1"/>
                </a:solidFill>
                <a:latin typeface="Arial"/>
                <a:cs typeface="Arial"/>
              </a:rPr>
              <a:t>KITCHEN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79475" y="3258311"/>
            <a:ext cx="1603248" cy="1191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745994" y="3609594"/>
            <a:ext cx="1868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20" dirty="0">
                <a:latin typeface="Verdana"/>
                <a:cs typeface="Verdana"/>
              </a:rPr>
              <a:t>GOOD</a:t>
            </a:r>
            <a:r>
              <a:rPr sz="2200" spc="-225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FOOD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31140" y="4731258"/>
            <a:ext cx="25857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10" dirty="0">
                <a:latin typeface="Verdana"/>
                <a:cs typeface="Verdana"/>
              </a:rPr>
              <a:t>GREAT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215" dirty="0">
                <a:latin typeface="Verdana"/>
                <a:cs typeface="Verdana"/>
              </a:rPr>
              <a:t>HOSPITALITY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153155" y="4232147"/>
            <a:ext cx="1776983" cy="133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010026" y="5439917"/>
            <a:ext cx="6475730" cy="1525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43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Location: Patan,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Lalitpur</a:t>
            </a:r>
            <a:endParaRPr sz="1600">
              <a:latin typeface="Arial"/>
              <a:cs typeface="Arial"/>
            </a:endParaRPr>
          </a:p>
          <a:p>
            <a:pPr marL="3254375">
              <a:lnSpc>
                <a:spcPct val="100000"/>
              </a:lnSpc>
              <a:tabLst>
                <a:tab pos="4181475" algn="l"/>
              </a:tabLst>
            </a:pPr>
            <a:r>
              <a:rPr sz="1600" spc="-5" dirty="0">
                <a:latin typeface="Arial"/>
                <a:cs typeface="Arial"/>
              </a:rPr>
              <a:t>Contact:	01-5520699,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01-5520733</a:t>
            </a:r>
            <a:endParaRPr sz="1600">
              <a:latin typeface="Arial"/>
              <a:cs typeface="Arial"/>
            </a:endParaRPr>
          </a:p>
          <a:p>
            <a:pPr marL="325437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Website:</a:t>
            </a:r>
            <a:r>
              <a:rPr sz="1600" spc="4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  <a:hlinkClick r:id="rId6"/>
              </a:rPr>
              <a:t>aashan@newa.com.np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00" spc="-160" dirty="0">
                <a:latin typeface="Verdana"/>
                <a:cs typeface="Verdana"/>
              </a:rPr>
              <a:t>PURE </a:t>
            </a:r>
            <a:r>
              <a:rPr sz="2200" spc="90" dirty="0">
                <a:latin typeface="Verdana"/>
                <a:cs typeface="Verdana"/>
              </a:rPr>
              <a:t>C</a:t>
            </a:r>
            <a:r>
              <a:rPr sz="2200" u="heavy" spc="-61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ULTURAL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spc="-254" dirty="0">
                <a:latin typeface="Verdana"/>
                <a:cs typeface="Verdana"/>
              </a:rPr>
              <a:t>SETTING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13004" y="5408676"/>
            <a:ext cx="2165604" cy="1664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84" y="0"/>
            <a:ext cx="297180" cy="7315200"/>
          </a:xfrm>
          <a:custGeom>
            <a:avLst/>
            <a:gdLst/>
            <a:ahLst/>
            <a:cxnLst/>
            <a:rect l="l" t="t" r="r" b="b"/>
            <a:pathLst>
              <a:path w="297180" h="7315200">
                <a:moveTo>
                  <a:pt x="0" y="7315200"/>
                </a:moveTo>
                <a:lnTo>
                  <a:pt x="297183" y="7315200"/>
                </a:lnTo>
                <a:lnTo>
                  <a:pt x="297183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8068" y="0"/>
            <a:ext cx="252729" cy="7315200"/>
          </a:xfrm>
          <a:custGeom>
            <a:avLst/>
            <a:gdLst/>
            <a:ahLst/>
            <a:cxnLst/>
            <a:rect l="l" t="t" r="r" b="b"/>
            <a:pathLst>
              <a:path w="252729" h="7315200">
                <a:moveTo>
                  <a:pt x="0" y="7315200"/>
                </a:moveTo>
                <a:lnTo>
                  <a:pt x="252603" y="7315200"/>
                </a:lnTo>
                <a:lnTo>
                  <a:pt x="252603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8451" y="0"/>
            <a:ext cx="1927225" cy="356235"/>
          </a:xfrm>
          <a:custGeom>
            <a:avLst/>
            <a:gdLst/>
            <a:ahLst/>
            <a:cxnLst/>
            <a:rect l="l" t="t" r="r" b="b"/>
            <a:pathLst>
              <a:path w="1927225" h="356235">
                <a:moveTo>
                  <a:pt x="0" y="355714"/>
                </a:moveTo>
                <a:lnTo>
                  <a:pt x="1926666" y="355714"/>
                </a:lnTo>
                <a:lnTo>
                  <a:pt x="1926666" y="0"/>
                </a:lnTo>
                <a:lnTo>
                  <a:pt x="0" y="0"/>
                </a:lnTo>
                <a:lnTo>
                  <a:pt x="0" y="35571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8451" y="6953745"/>
            <a:ext cx="1927225" cy="361950"/>
          </a:xfrm>
          <a:custGeom>
            <a:avLst/>
            <a:gdLst/>
            <a:ahLst/>
            <a:cxnLst/>
            <a:rect l="l" t="t" r="r" b="b"/>
            <a:pathLst>
              <a:path w="1927225" h="361950">
                <a:moveTo>
                  <a:pt x="0" y="361454"/>
                </a:moveTo>
                <a:lnTo>
                  <a:pt x="1926666" y="361454"/>
                </a:lnTo>
                <a:lnTo>
                  <a:pt x="1926666" y="0"/>
                </a:lnTo>
                <a:lnTo>
                  <a:pt x="0" y="0"/>
                </a:lnTo>
                <a:lnTo>
                  <a:pt x="0" y="36145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671" y="0"/>
            <a:ext cx="297180" cy="356235"/>
          </a:xfrm>
          <a:custGeom>
            <a:avLst/>
            <a:gdLst/>
            <a:ahLst/>
            <a:cxnLst/>
            <a:rect l="l" t="t" r="r" b="b"/>
            <a:pathLst>
              <a:path w="297180" h="356235">
                <a:moveTo>
                  <a:pt x="0" y="355714"/>
                </a:moveTo>
                <a:lnTo>
                  <a:pt x="297180" y="355714"/>
                </a:lnTo>
                <a:lnTo>
                  <a:pt x="297180" y="0"/>
                </a:lnTo>
                <a:lnTo>
                  <a:pt x="0" y="0"/>
                </a:lnTo>
                <a:lnTo>
                  <a:pt x="0" y="35571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671" y="6953745"/>
            <a:ext cx="297180" cy="361950"/>
          </a:xfrm>
          <a:custGeom>
            <a:avLst/>
            <a:gdLst/>
            <a:ahLst/>
            <a:cxnLst/>
            <a:rect l="l" t="t" r="r" b="b"/>
            <a:pathLst>
              <a:path w="297180" h="361950">
                <a:moveTo>
                  <a:pt x="0" y="361454"/>
                </a:moveTo>
                <a:lnTo>
                  <a:pt x="297180" y="361454"/>
                </a:lnTo>
                <a:lnTo>
                  <a:pt x="297180" y="0"/>
                </a:lnTo>
                <a:lnTo>
                  <a:pt x="0" y="0"/>
                </a:lnTo>
                <a:lnTo>
                  <a:pt x="0" y="36145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851" y="0"/>
            <a:ext cx="990600" cy="356235"/>
          </a:xfrm>
          <a:custGeom>
            <a:avLst/>
            <a:gdLst/>
            <a:ahLst/>
            <a:cxnLst/>
            <a:rect l="l" t="t" r="r" b="b"/>
            <a:pathLst>
              <a:path w="990600" h="356235">
                <a:moveTo>
                  <a:pt x="0" y="355714"/>
                </a:moveTo>
                <a:lnTo>
                  <a:pt x="990600" y="355714"/>
                </a:lnTo>
                <a:lnTo>
                  <a:pt x="990600" y="0"/>
                </a:lnTo>
                <a:lnTo>
                  <a:pt x="0" y="0"/>
                </a:lnTo>
                <a:lnTo>
                  <a:pt x="0" y="35571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851" y="6953745"/>
            <a:ext cx="990600" cy="361950"/>
          </a:xfrm>
          <a:custGeom>
            <a:avLst/>
            <a:gdLst/>
            <a:ahLst/>
            <a:cxnLst/>
            <a:rect l="l" t="t" r="r" b="b"/>
            <a:pathLst>
              <a:path w="990600" h="361950">
                <a:moveTo>
                  <a:pt x="0" y="361454"/>
                </a:moveTo>
                <a:lnTo>
                  <a:pt x="990600" y="361454"/>
                </a:lnTo>
                <a:lnTo>
                  <a:pt x="990600" y="0"/>
                </a:lnTo>
                <a:lnTo>
                  <a:pt x="0" y="0"/>
                </a:lnTo>
                <a:lnTo>
                  <a:pt x="0" y="36145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19057" y="6953745"/>
            <a:ext cx="1981200" cy="361950"/>
          </a:xfrm>
          <a:custGeom>
            <a:avLst/>
            <a:gdLst/>
            <a:ahLst/>
            <a:cxnLst/>
            <a:rect l="l" t="t" r="r" b="b"/>
            <a:pathLst>
              <a:path w="1981200" h="361950">
                <a:moveTo>
                  <a:pt x="0" y="361454"/>
                </a:moveTo>
                <a:lnTo>
                  <a:pt x="1981200" y="361454"/>
                </a:lnTo>
                <a:lnTo>
                  <a:pt x="1981200" y="0"/>
                </a:lnTo>
                <a:lnTo>
                  <a:pt x="0" y="0"/>
                </a:lnTo>
                <a:lnTo>
                  <a:pt x="0" y="36145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90857" y="0"/>
            <a:ext cx="196850" cy="7315200"/>
          </a:xfrm>
          <a:custGeom>
            <a:avLst/>
            <a:gdLst/>
            <a:ahLst/>
            <a:cxnLst/>
            <a:rect l="l" t="t" r="r" b="b"/>
            <a:pathLst>
              <a:path w="196850" h="7315200">
                <a:moveTo>
                  <a:pt x="0" y="7315198"/>
                </a:moveTo>
                <a:lnTo>
                  <a:pt x="196341" y="7315198"/>
                </a:lnTo>
                <a:lnTo>
                  <a:pt x="196341" y="0"/>
                </a:lnTo>
                <a:lnTo>
                  <a:pt x="0" y="0"/>
                </a:lnTo>
                <a:lnTo>
                  <a:pt x="0" y="73151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00257" y="0"/>
            <a:ext cx="990600" cy="7315200"/>
          </a:xfrm>
          <a:custGeom>
            <a:avLst/>
            <a:gdLst/>
            <a:ahLst/>
            <a:cxnLst/>
            <a:rect l="l" t="t" r="r" b="b"/>
            <a:pathLst>
              <a:path w="990600" h="7315200">
                <a:moveTo>
                  <a:pt x="0" y="7315200"/>
                </a:moveTo>
                <a:lnTo>
                  <a:pt x="990600" y="7315200"/>
                </a:lnTo>
                <a:lnTo>
                  <a:pt x="9906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2897" y="0"/>
            <a:ext cx="777240" cy="356235"/>
          </a:xfrm>
          <a:custGeom>
            <a:avLst/>
            <a:gdLst/>
            <a:ahLst/>
            <a:cxnLst/>
            <a:rect l="l" t="t" r="r" b="b"/>
            <a:pathLst>
              <a:path w="777239" h="356235">
                <a:moveTo>
                  <a:pt x="0" y="355714"/>
                </a:moveTo>
                <a:lnTo>
                  <a:pt x="776731" y="355714"/>
                </a:lnTo>
                <a:lnTo>
                  <a:pt x="776731" y="0"/>
                </a:lnTo>
                <a:lnTo>
                  <a:pt x="0" y="0"/>
                </a:lnTo>
                <a:lnTo>
                  <a:pt x="0" y="35571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2897" y="6953745"/>
            <a:ext cx="3566160" cy="361950"/>
          </a:xfrm>
          <a:custGeom>
            <a:avLst/>
            <a:gdLst/>
            <a:ahLst/>
            <a:cxnLst/>
            <a:rect l="l" t="t" r="r" b="b"/>
            <a:pathLst>
              <a:path w="3566159" h="361950">
                <a:moveTo>
                  <a:pt x="0" y="361454"/>
                </a:moveTo>
                <a:lnTo>
                  <a:pt x="3566159" y="361454"/>
                </a:lnTo>
                <a:lnTo>
                  <a:pt x="3566159" y="0"/>
                </a:lnTo>
                <a:lnTo>
                  <a:pt x="0" y="0"/>
                </a:lnTo>
                <a:lnTo>
                  <a:pt x="0" y="36145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5117" y="0"/>
            <a:ext cx="297180" cy="356235"/>
          </a:xfrm>
          <a:custGeom>
            <a:avLst/>
            <a:gdLst/>
            <a:ahLst/>
            <a:cxnLst/>
            <a:rect l="l" t="t" r="r" b="b"/>
            <a:pathLst>
              <a:path w="297179" h="356235">
                <a:moveTo>
                  <a:pt x="0" y="355714"/>
                </a:moveTo>
                <a:lnTo>
                  <a:pt x="297180" y="355714"/>
                </a:lnTo>
                <a:lnTo>
                  <a:pt x="297180" y="0"/>
                </a:lnTo>
                <a:lnTo>
                  <a:pt x="0" y="0"/>
                </a:lnTo>
                <a:lnTo>
                  <a:pt x="0" y="35571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5117" y="6953745"/>
            <a:ext cx="297180" cy="361950"/>
          </a:xfrm>
          <a:custGeom>
            <a:avLst/>
            <a:gdLst/>
            <a:ahLst/>
            <a:cxnLst/>
            <a:rect l="l" t="t" r="r" b="b"/>
            <a:pathLst>
              <a:path w="297179" h="361950">
                <a:moveTo>
                  <a:pt x="0" y="361454"/>
                </a:moveTo>
                <a:lnTo>
                  <a:pt x="297180" y="361454"/>
                </a:lnTo>
                <a:lnTo>
                  <a:pt x="297180" y="0"/>
                </a:lnTo>
                <a:lnTo>
                  <a:pt x="0" y="0"/>
                </a:lnTo>
                <a:lnTo>
                  <a:pt x="0" y="36145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2297" y="0"/>
            <a:ext cx="990600" cy="356235"/>
          </a:xfrm>
          <a:custGeom>
            <a:avLst/>
            <a:gdLst/>
            <a:ahLst/>
            <a:cxnLst/>
            <a:rect l="l" t="t" r="r" b="b"/>
            <a:pathLst>
              <a:path w="990600" h="356235">
                <a:moveTo>
                  <a:pt x="0" y="355714"/>
                </a:moveTo>
                <a:lnTo>
                  <a:pt x="990600" y="355714"/>
                </a:lnTo>
                <a:lnTo>
                  <a:pt x="990600" y="0"/>
                </a:lnTo>
                <a:lnTo>
                  <a:pt x="0" y="0"/>
                </a:lnTo>
                <a:lnTo>
                  <a:pt x="0" y="35571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97" y="6953745"/>
            <a:ext cx="990600" cy="361950"/>
          </a:xfrm>
          <a:custGeom>
            <a:avLst/>
            <a:gdLst/>
            <a:ahLst/>
            <a:cxnLst/>
            <a:rect l="l" t="t" r="r" b="b"/>
            <a:pathLst>
              <a:path w="990600" h="361950">
                <a:moveTo>
                  <a:pt x="0" y="361454"/>
                </a:moveTo>
                <a:lnTo>
                  <a:pt x="990600" y="361454"/>
                </a:lnTo>
                <a:lnTo>
                  <a:pt x="990600" y="0"/>
                </a:lnTo>
                <a:lnTo>
                  <a:pt x="0" y="0"/>
                </a:lnTo>
                <a:lnTo>
                  <a:pt x="0" y="36145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448" y="5406799"/>
            <a:ext cx="11802110" cy="1208405"/>
          </a:xfrm>
          <a:custGeom>
            <a:avLst/>
            <a:gdLst/>
            <a:ahLst/>
            <a:cxnLst/>
            <a:rect l="l" t="t" r="r" b="b"/>
            <a:pathLst>
              <a:path w="11802110" h="1208404">
                <a:moveTo>
                  <a:pt x="0" y="1154706"/>
                </a:moveTo>
                <a:lnTo>
                  <a:pt x="44790" y="1156915"/>
                </a:lnTo>
                <a:lnTo>
                  <a:pt x="89600" y="1159121"/>
                </a:lnTo>
                <a:lnTo>
                  <a:pt x="134447" y="1161320"/>
                </a:lnTo>
                <a:lnTo>
                  <a:pt x="179351" y="1163509"/>
                </a:lnTo>
                <a:lnTo>
                  <a:pt x="224331" y="1165684"/>
                </a:lnTo>
                <a:lnTo>
                  <a:pt x="269405" y="1167843"/>
                </a:lnTo>
                <a:lnTo>
                  <a:pt x="314593" y="1169982"/>
                </a:lnTo>
                <a:lnTo>
                  <a:pt x="359913" y="1172097"/>
                </a:lnTo>
                <a:lnTo>
                  <a:pt x="405385" y="1174186"/>
                </a:lnTo>
                <a:lnTo>
                  <a:pt x="451027" y="1176244"/>
                </a:lnTo>
                <a:lnTo>
                  <a:pt x="496858" y="1178269"/>
                </a:lnTo>
                <a:lnTo>
                  <a:pt x="542898" y="1180257"/>
                </a:lnTo>
                <a:lnTo>
                  <a:pt x="589164" y="1182205"/>
                </a:lnTo>
                <a:lnTo>
                  <a:pt x="635677" y="1184109"/>
                </a:lnTo>
                <a:lnTo>
                  <a:pt x="682455" y="1185967"/>
                </a:lnTo>
                <a:lnTo>
                  <a:pt x="729518" y="1187774"/>
                </a:lnTo>
                <a:lnTo>
                  <a:pt x="776883" y="1189528"/>
                </a:lnTo>
                <a:lnTo>
                  <a:pt x="824570" y="1191225"/>
                </a:lnTo>
                <a:lnTo>
                  <a:pt x="872598" y="1192862"/>
                </a:lnTo>
                <a:lnTo>
                  <a:pt x="920986" y="1194435"/>
                </a:lnTo>
                <a:lnTo>
                  <a:pt x="969752" y="1195941"/>
                </a:lnTo>
                <a:lnTo>
                  <a:pt x="1018917" y="1197377"/>
                </a:lnTo>
                <a:lnTo>
                  <a:pt x="1068498" y="1198739"/>
                </a:lnTo>
                <a:lnTo>
                  <a:pt x="1118514" y="1200025"/>
                </a:lnTo>
                <a:lnTo>
                  <a:pt x="1168986" y="1201230"/>
                </a:lnTo>
                <a:lnTo>
                  <a:pt x="1219930" y="1202351"/>
                </a:lnTo>
                <a:lnTo>
                  <a:pt x="1271368" y="1203386"/>
                </a:lnTo>
                <a:lnTo>
                  <a:pt x="1323316" y="1204330"/>
                </a:lnTo>
                <a:lnTo>
                  <a:pt x="1375795" y="1205180"/>
                </a:lnTo>
                <a:lnTo>
                  <a:pt x="1428824" y="1205934"/>
                </a:lnTo>
                <a:lnTo>
                  <a:pt x="1482420" y="1206587"/>
                </a:lnTo>
                <a:lnTo>
                  <a:pt x="1536604" y="1207136"/>
                </a:lnTo>
                <a:lnTo>
                  <a:pt x="1591394" y="1207578"/>
                </a:lnTo>
                <a:lnTo>
                  <a:pt x="1646810" y="1207910"/>
                </a:lnTo>
                <a:lnTo>
                  <a:pt x="1702869" y="1208129"/>
                </a:lnTo>
                <a:lnTo>
                  <a:pt x="1759591" y="1208230"/>
                </a:lnTo>
                <a:lnTo>
                  <a:pt x="1816995" y="1208210"/>
                </a:lnTo>
                <a:lnTo>
                  <a:pt x="1875100" y="1208067"/>
                </a:lnTo>
                <a:lnTo>
                  <a:pt x="1933925" y="1207797"/>
                </a:lnTo>
                <a:lnTo>
                  <a:pt x="1993489" y="1207397"/>
                </a:lnTo>
                <a:lnTo>
                  <a:pt x="2053810" y="1206862"/>
                </a:lnTo>
                <a:lnTo>
                  <a:pt x="2114909" y="1206191"/>
                </a:lnTo>
                <a:lnTo>
                  <a:pt x="2176802" y="1205379"/>
                </a:lnTo>
                <a:lnTo>
                  <a:pt x="2219470" y="1204774"/>
                </a:lnTo>
                <a:lnTo>
                  <a:pt x="2262443" y="1204164"/>
                </a:lnTo>
                <a:lnTo>
                  <a:pt x="2305717" y="1203546"/>
                </a:lnTo>
                <a:lnTo>
                  <a:pt x="2349291" y="1202920"/>
                </a:lnTo>
                <a:lnTo>
                  <a:pt x="2393162" y="1202283"/>
                </a:lnTo>
                <a:lnTo>
                  <a:pt x="2437327" y="1201632"/>
                </a:lnTo>
                <a:lnTo>
                  <a:pt x="2481784" y="1200966"/>
                </a:lnTo>
                <a:lnTo>
                  <a:pt x="2526529" y="1200284"/>
                </a:lnTo>
                <a:lnTo>
                  <a:pt x="2571562" y="1199582"/>
                </a:lnTo>
                <a:lnTo>
                  <a:pt x="2616878" y="1198860"/>
                </a:lnTo>
                <a:lnTo>
                  <a:pt x="2662475" y="1198114"/>
                </a:lnTo>
                <a:lnTo>
                  <a:pt x="2708351" y="1197343"/>
                </a:lnTo>
                <a:lnTo>
                  <a:pt x="2754504" y="1196546"/>
                </a:lnTo>
                <a:lnTo>
                  <a:pt x="2800929" y="1195720"/>
                </a:lnTo>
                <a:lnTo>
                  <a:pt x="2847626" y="1194863"/>
                </a:lnTo>
                <a:lnTo>
                  <a:pt x="2894591" y="1193973"/>
                </a:lnTo>
                <a:lnTo>
                  <a:pt x="2941822" y="1193048"/>
                </a:lnTo>
                <a:lnTo>
                  <a:pt x="2989317" y="1192086"/>
                </a:lnTo>
                <a:lnTo>
                  <a:pt x="3037071" y="1191086"/>
                </a:lnTo>
                <a:lnTo>
                  <a:pt x="3085084" y="1190045"/>
                </a:lnTo>
                <a:lnTo>
                  <a:pt x="3133352" y="1188961"/>
                </a:lnTo>
                <a:lnTo>
                  <a:pt x="3181873" y="1187832"/>
                </a:lnTo>
                <a:lnTo>
                  <a:pt x="3230645" y="1186657"/>
                </a:lnTo>
                <a:lnTo>
                  <a:pt x="3279664" y="1185433"/>
                </a:lnTo>
                <a:lnTo>
                  <a:pt x="3328928" y="1184159"/>
                </a:lnTo>
                <a:lnTo>
                  <a:pt x="3378434" y="1182832"/>
                </a:lnTo>
                <a:lnTo>
                  <a:pt x="3428181" y="1181450"/>
                </a:lnTo>
                <a:lnTo>
                  <a:pt x="3478165" y="1180012"/>
                </a:lnTo>
                <a:lnTo>
                  <a:pt x="3528383" y="1178515"/>
                </a:lnTo>
                <a:lnTo>
                  <a:pt x="3578834" y="1176958"/>
                </a:lnTo>
                <a:lnTo>
                  <a:pt x="3629514" y="1175339"/>
                </a:lnTo>
                <a:lnTo>
                  <a:pt x="3680421" y="1173655"/>
                </a:lnTo>
                <a:lnTo>
                  <a:pt x="3731553" y="1171904"/>
                </a:lnTo>
                <a:lnTo>
                  <a:pt x="3782906" y="1170085"/>
                </a:lnTo>
                <a:lnTo>
                  <a:pt x="3834479" y="1168196"/>
                </a:lnTo>
                <a:lnTo>
                  <a:pt x="3886268" y="1166235"/>
                </a:lnTo>
                <a:lnTo>
                  <a:pt x="3938272" y="1164199"/>
                </a:lnTo>
                <a:lnTo>
                  <a:pt x="3990486" y="1162087"/>
                </a:lnTo>
                <a:lnTo>
                  <a:pt x="4042910" y="1159896"/>
                </a:lnTo>
                <a:lnTo>
                  <a:pt x="4095540" y="1157625"/>
                </a:lnTo>
                <a:lnTo>
                  <a:pt x="4148373" y="1155272"/>
                </a:lnTo>
                <a:lnTo>
                  <a:pt x="4201408" y="1152835"/>
                </a:lnTo>
                <a:lnTo>
                  <a:pt x="4254641" y="1150312"/>
                </a:lnTo>
                <a:lnTo>
                  <a:pt x="4308070" y="1147701"/>
                </a:lnTo>
                <a:lnTo>
                  <a:pt x="4361693" y="1144999"/>
                </a:lnTo>
                <a:lnTo>
                  <a:pt x="4415506" y="1142205"/>
                </a:lnTo>
                <a:lnTo>
                  <a:pt x="4469508" y="1139318"/>
                </a:lnTo>
                <a:lnTo>
                  <a:pt x="4523695" y="1136334"/>
                </a:lnTo>
                <a:lnTo>
                  <a:pt x="4578065" y="1133252"/>
                </a:lnTo>
                <a:lnTo>
                  <a:pt x="4632615" y="1130070"/>
                </a:lnTo>
                <a:lnTo>
                  <a:pt x="4687343" y="1126787"/>
                </a:lnTo>
                <a:lnTo>
                  <a:pt x="4742247" y="1123399"/>
                </a:lnTo>
                <a:lnTo>
                  <a:pt x="4797323" y="1119905"/>
                </a:lnTo>
                <a:lnTo>
                  <a:pt x="4852569" y="1116304"/>
                </a:lnTo>
                <a:lnTo>
                  <a:pt x="4907982" y="1112592"/>
                </a:lnTo>
                <a:lnTo>
                  <a:pt x="4963561" y="1108769"/>
                </a:lnTo>
                <a:lnTo>
                  <a:pt x="5019302" y="1104832"/>
                </a:lnTo>
                <a:lnTo>
                  <a:pt x="5075202" y="1100779"/>
                </a:lnTo>
                <a:lnTo>
                  <a:pt x="5131260" y="1096609"/>
                </a:lnTo>
                <a:lnTo>
                  <a:pt x="5187472" y="1092318"/>
                </a:lnTo>
                <a:lnTo>
                  <a:pt x="5243836" y="1087906"/>
                </a:lnTo>
                <a:lnTo>
                  <a:pt x="5300349" y="1083370"/>
                </a:lnTo>
                <a:lnTo>
                  <a:pt x="5357009" y="1078709"/>
                </a:lnTo>
                <a:lnTo>
                  <a:pt x="5402484" y="1074900"/>
                </a:lnTo>
                <a:lnTo>
                  <a:pt x="5448422" y="1071012"/>
                </a:lnTo>
                <a:lnTo>
                  <a:pt x="5494811" y="1067044"/>
                </a:lnTo>
                <a:lnTo>
                  <a:pt x="5541637" y="1062998"/>
                </a:lnTo>
                <a:lnTo>
                  <a:pt x="5588888" y="1058875"/>
                </a:lnTo>
                <a:lnTo>
                  <a:pt x="5636549" y="1054675"/>
                </a:lnTo>
                <a:lnTo>
                  <a:pt x="5684607" y="1050401"/>
                </a:lnTo>
                <a:lnTo>
                  <a:pt x="5733050" y="1046052"/>
                </a:lnTo>
                <a:lnTo>
                  <a:pt x="5781863" y="1041630"/>
                </a:lnTo>
                <a:lnTo>
                  <a:pt x="5831033" y="1037136"/>
                </a:lnTo>
                <a:lnTo>
                  <a:pt x="5880548" y="1032571"/>
                </a:lnTo>
                <a:lnTo>
                  <a:pt x="5930393" y="1027936"/>
                </a:lnTo>
                <a:lnTo>
                  <a:pt x="5980556" y="1023231"/>
                </a:lnTo>
                <a:lnTo>
                  <a:pt x="6031022" y="1018459"/>
                </a:lnTo>
                <a:lnTo>
                  <a:pt x="6081780" y="1013619"/>
                </a:lnTo>
                <a:lnTo>
                  <a:pt x="6132814" y="1008713"/>
                </a:lnTo>
                <a:lnTo>
                  <a:pt x="6184113" y="1003742"/>
                </a:lnTo>
                <a:lnTo>
                  <a:pt x="6235662" y="998707"/>
                </a:lnTo>
                <a:lnTo>
                  <a:pt x="6287448" y="993609"/>
                </a:lnTo>
                <a:lnTo>
                  <a:pt x="6339459" y="988448"/>
                </a:lnTo>
                <a:lnTo>
                  <a:pt x="6391680" y="983227"/>
                </a:lnTo>
                <a:lnTo>
                  <a:pt x="6444099" y="977945"/>
                </a:lnTo>
                <a:lnTo>
                  <a:pt x="6496701" y="972604"/>
                </a:lnTo>
                <a:lnTo>
                  <a:pt x="6549474" y="967205"/>
                </a:lnTo>
                <a:lnTo>
                  <a:pt x="6602404" y="961749"/>
                </a:lnTo>
                <a:lnTo>
                  <a:pt x="6655479" y="956237"/>
                </a:lnTo>
                <a:lnTo>
                  <a:pt x="6708684" y="950669"/>
                </a:lnTo>
                <a:lnTo>
                  <a:pt x="6762006" y="945048"/>
                </a:lnTo>
                <a:lnTo>
                  <a:pt x="6815432" y="939373"/>
                </a:lnTo>
                <a:lnTo>
                  <a:pt x="6868948" y="933647"/>
                </a:lnTo>
                <a:lnTo>
                  <a:pt x="6922542" y="927869"/>
                </a:lnTo>
                <a:lnTo>
                  <a:pt x="6976200" y="922041"/>
                </a:lnTo>
                <a:lnTo>
                  <a:pt x="7029909" y="916164"/>
                </a:lnTo>
                <a:lnTo>
                  <a:pt x="7083654" y="910239"/>
                </a:lnTo>
                <a:lnTo>
                  <a:pt x="7137424" y="904267"/>
                </a:lnTo>
                <a:lnTo>
                  <a:pt x="7191204" y="898248"/>
                </a:lnTo>
                <a:lnTo>
                  <a:pt x="7244982" y="892185"/>
                </a:lnTo>
                <a:lnTo>
                  <a:pt x="7298743" y="886078"/>
                </a:lnTo>
                <a:lnTo>
                  <a:pt x="7352475" y="879927"/>
                </a:lnTo>
                <a:lnTo>
                  <a:pt x="7406164" y="873734"/>
                </a:lnTo>
                <a:lnTo>
                  <a:pt x="7459797" y="867501"/>
                </a:lnTo>
                <a:lnTo>
                  <a:pt x="7513360" y="861227"/>
                </a:lnTo>
                <a:lnTo>
                  <a:pt x="7566841" y="854914"/>
                </a:lnTo>
                <a:lnTo>
                  <a:pt x="7620226" y="848563"/>
                </a:lnTo>
                <a:lnTo>
                  <a:pt x="7673501" y="842175"/>
                </a:lnTo>
                <a:lnTo>
                  <a:pt x="7726653" y="835751"/>
                </a:lnTo>
                <a:lnTo>
                  <a:pt x="7779669" y="829292"/>
                </a:lnTo>
                <a:lnTo>
                  <a:pt x="7832536" y="822798"/>
                </a:lnTo>
                <a:lnTo>
                  <a:pt x="7885240" y="816272"/>
                </a:lnTo>
                <a:lnTo>
                  <a:pt x="7937768" y="809714"/>
                </a:lnTo>
                <a:lnTo>
                  <a:pt x="7990106" y="803124"/>
                </a:lnTo>
                <a:lnTo>
                  <a:pt x="8042241" y="796505"/>
                </a:lnTo>
                <a:lnTo>
                  <a:pt x="8094161" y="789856"/>
                </a:lnTo>
                <a:lnTo>
                  <a:pt x="8145850" y="783179"/>
                </a:lnTo>
                <a:lnTo>
                  <a:pt x="8197297" y="776476"/>
                </a:lnTo>
                <a:lnTo>
                  <a:pt x="8248488" y="769746"/>
                </a:lnTo>
                <a:lnTo>
                  <a:pt x="8299409" y="762991"/>
                </a:lnTo>
                <a:lnTo>
                  <a:pt x="8350047" y="756212"/>
                </a:lnTo>
                <a:lnTo>
                  <a:pt x="8400389" y="749411"/>
                </a:lnTo>
                <a:lnTo>
                  <a:pt x="8450422" y="742587"/>
                </a:lnTo>
                <a:lnTo>
                  <a:pt x="8500132" y="735742"/>
                </a:lnTo>
                <a:lnTo>
                  <a:pt x="8549505" y="728877"/>
                </a:lnTo>
                <a:lnTo>
                  <a:pt x="8598529" y="721993"/>
                </a:lnTo>
                <a:lnTo>
                  <a:pt x="8647190" y="715091"/>
                </a:lnTo>
                <a:lnTo>
                  <a:pt x="8695475" y="708172"/>
                </a:lnTo>
                <a:lnTo>
                  <a:pt x="8743370" y="701237"/>
                </a:lnTo>
                <a:lnTo>
                  <a:pt x="8790862" y="694287"/>
                </a:lnTo>
                <a:lnTo>
                  <a:pt x="8837939" y="687323"/>
                </a:lnTo>
                <a:lnTo>
                  <a:pt x="8884585" y="680345"/>
                </a:lnTo>
                <a:lnTo>
                  <a:pt x="8930789" y="673356"/>
                </a:lnTo>
                <a:lnTo>
                  <a:pt x="8976536" y="666356"/>
                </a:lnTo>
                <a:lnTo>
                  <a:pt x="9021814" y="659346"/>
                </a:lnTo>
                <a:lnTo>
                  <a:pt x="9066609" y="652327"/>
                </a:lnTo>
                <a:lnTo>
                  <a:pt x="9110907" y="645300"/>
                </a:lnTo>
                <a:lnTo>
                  <a:pt x="9154696" y="638265"/>
                </a:lnTo>
                <a:lnTo>
                  <a:pt x="9197962" y="631225"/>
                </a:lnTo>
                <a:lnTo>
                  <a:pt x="9240692" y="624180"/>
                </a:lnTo>
                <a:lnTo>
                  <a:pt x="9282872" y="617131"/>
                </a:lnTo>
                <a:lnTo>
                  <a:pt x="9324489" y="610079"/>
                </a:lnTo>
                <a:lnTo>
                  <a:pt x="9387304" y="599239"/>
                </a:lnTo>
                <a:lnTo>
                  <a:pt x="9450142" y="588166"/>
                </a:lnTo>
                <a:lnTo>
                  <a:pt x="9512971" y="576870"/>
                </a:lnTo>
                <a:lnTo>
                  <a:pt x="9575757" y="565361"/>
                </a:lnTo>
                <a:lnTo>
                  <a:pt x="9638467" y="553649"/>
                </a:lnTo>
                <a:lnTo>
                  <a:pt x="9701067" y="541745"/>
                </a:lnTo>
                <a:lnTo>
                  <a:pt x="9763525" y="529659"/>
                </a:lnTo>
                <a:lnTo>
                  <a:pt x="9825807" y="517401"/>
                </a:lnTo>
                <a:lnTo>
                  <a:pt x="9887879" y="504982"/>
                </a:lnTo>
                <a:lnTo>
                  <a:pt x="9949710" y="492411"/>
                </a:lnTo>
                <a:lnTo>
                  <a:pt x="10011265" y="479700"/>
                </a:lnTo>
                <a:lnTo>
                  <a:pt x="10072510" y="466857"/>
                </a:lnTo>
                <a:lnTo>
                  <a:pt x="10133414" y="453895"/>
                </a:lnTo>
                <a:lnTo>
                  <a:pt x="10193942" y="440822"/>
                </a:lnTo>
                <a:lnTo>
                  <a:pt x="10254061" y="427649"/>
                </a:lnTo>
                <a:lnTo>
                  <a:pt x="10313739" y="414387"/>
                </a:lnTo>
                <a:lnTo>
                  <a:pt x="10372941" y="401045"/>
                </a:lnTo>
                <a:lnTo>
                  <a:pt x="10431635" y="387635"/>
                </a:lnTo>
                <a:lnTo>
                  <a:pt x="10489787" y="374166"/>
                </a:lnTo>
                <a:lnTo>
                  <a:pt x="10547364" y="360648"/>
                </a:lnTo>
                <a:lnTo>
                  <a:pt x="10604333" y="347092"/>
                </a:lnTo>
                <a:lnTo>
                  <a:pt x="10660661" y="333509"/>
                </a:lnTo>
                <a:lnTo>
                  <a:pt x="10716313" y="319907"/>
                </a:lnTo>
                <a:lnTo>
                  <a:pt x="10771258" y="306299"/>
                </a:lnTo>
                <a:lnTo>
                  <a:pt x="10825461" y="292693"/>
                </a:lnTo>
                <a:lnTo>
                  <a:pt x="10878890" y="279101"/>
                </a:lnTo>
                <a:lnTo>
                  <a:pt x="10931511" y="265532"/>
                </a:lnTo>
                <a:lnTo>
                  <a:pt x="10983291" y="251997"/>
                </a:lnTo>
                <a:lnTo>
                  <a:pt x="11034197" y="238506"/>
                </a:lnTo>
                <a:lnTo>
                  <a:pt x="11084195" y="225070"/>
                </a:lnTo>
                <a:lnTo>
                  <a:pt x="11133252" y="211698"/>
                </a:lnTo>
                <a:lnTo>
                  <a:pt x="11181335" y="198401"/>
                </a:lnTo>
                <a:lnTo>
                  <a:pt x="11228411" y="185189"/>
                </a:lnTo>
                <a:lnTo>
                  <a:pt x="11274446" y="172073"/>
                </a:lnTo>
                <a:lnTo>
                  <a:pt x="11319407" y="159062"/>
                </a:lnTo>
                <a:lnTo>
                  <a:pt x="11363262" y="146168"/>
                </a:lnTo>
                <a:lnTo>
                  <a:pt x="11405975" y="133400"/>
                </a:lnTo>
                <a:lnTo>
                  <a:pt x="11447516" y="120768"/>
                </a:lnTo>
                <a:lnTo>
                  <a:pt x="11487849" y="108284"/>
                </a:lnTo>
                <a:lnTo>
                  <a:pt x="11526942" y="95957"/>
                </a:lnTo>
                <a:lnTo>
                  <a:pt x="11564762" y="83797"/>
                </a:lnTo>
                <a:lnTo>
                  <a:pt x="11601275" y="71814"/>
                </a:lnTo>
                <a:lnTo>
                  <a:pt x="11670248" y="48424"/>
                </a:lnTo>
                <a:lnTo>
                  <a:pt x="11733596" y="25869"/>
                </a:lnTo>
                <a:lnTo>
                  <a:pt x="11791051" y="4229"/>
                </a:lnTo>
                <a:lnTo>
                  <a:pt x="118017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448" y="3719336"/>
            <a:ext cx="11802110" cy="929640"/>
          </a:xfrm>
          <a:custGeom>
            <a:avLst/>
            <a:gdLst/>
            <a:ahLst/>
            <a:cxnLst/>
            <a:rect l="l" t="t" r="r" b="b"/>
            <a:pathLst>
              <a:path w="11802110" h="929639">
                <a:moveTo>
                  <a:pt x="0" y="929497"/>
                </a:moveTo>
                <a:lnTo>
                  <a:pt x="36680" y="913550"/>
                </a:lnTo>
                <a:lnTo>
                  <a:pt x="73451" y="897603"/>
                </a:lnTo>
                <a:lnTo>
                  <a:pt x="110404" y="881659"/>
                </a:lnTo>
                <a:lnTo>
                  <a:pt x="147629" y="865716"/>
                </a:lnTo>
                <a:lnTo>
                  <a:pt x="185216" y="849778"/>
                </a:lnTo>
                <a:lnTo>
                  <a:pt x="223257" y="833843"/>
                </a:lnTo>
                <a:lnTo>
                  <a:pt x="261843" y="817914"/>
                </a:lnTo>
                <a:lnTo>
                  <a:pt x="301063" y="801991"/>
                </a:lnTo>
                <a:lnTo>
                  <a:pt x="341009" y="786075"/>
                </a:lnTo>
                <a:lnTo>
                  <a:pt x="381772" y="770166"/>
                </a:lnTo>
                <a:lnTo>
                  <a:pt x="423442" y="754267"/>
                </a:lnTo>
                <a:lnTo>
                  <a:pt x="466110" y="738377"/>
                </a:lnTo>
                <a:lnTo>
                  <a:pt x="509866" y="722497"/>
                </a:lnTo>
                <a:lnTo>
                  <a:pt x="554802" y="706628"/>
                </a:lnTo>
                <a:lnTo>
                  <a:pt x="601007" y="690772"/>
                </a:lnTo>
                <a:lnTo>
                  <a:pt x="648574" y="674929"/>
                </a:lnTo>
                <a:lnTo>
                  <a:pt x="697592" y="659099"/>
                </a:lnTo>
                <a:lnTo>
                  <a:pt x="748153" y="643285"/>
                </a:lnTo>
                <a:lnTo>
                  <a:pt x="800346" y="627486"/>
                </a:lnTo>
                <a:lnTo>
                  <a:pt x="854263" y="611703"/>
                </a:lnTo>
                <a:lnTo>
                  <a:pt x="909995" y="595938"/>
                </a:lnTo>
                <a:lnTo>
                  <a:pt x="967631" y="580191"/>
                </a:lnTo>
                <a:lnTo>
                  <a:pt x="1027264" y="564463"/>
                </a:lnTo>
                <a:lnTo>
                  <a:pt x="1088983" y="548755"/>
                </a:lnTo>
                <a:lnTo>
                  <a:pt x="1152880" y="533068"/>
                </a:lnTo>
                <a:lnTo>
                  <a:pt x="1219045" y="517403"/>
                </a:lnTo>
                <a:lnTo>
                  <a:pt x="1287568" y="501760"/>
                </a:lnTo>
                <a:lnTo>
                  <a:pt x="1358541" y="486140"/>
                </a:lnTo>
                <a:lnTo>
                  <a:pt x="1396282" y="477980"/>
                </a:lnTo>
                <a:lnTo>
                  <a:pt x="1434599" y="469688"/>
                </a:lnTo>
                <a:lnTo>
                  <a:pt x="1473483" y="461273"/>
                </a:lnTo>
                <a:lnTo>
                  <a:pt x="1512929" y="452742"/>
                </a:lnTo>
                <a:lnTo>
                  <a:pt x="1552930" y="444105"/>
                </a:lnTo>
                <a:lnTo>
                  <a:pt x="1593477" y="435368"/>
                </a:lnTo>
                <a:lnTo>
                  <a:pt x="1634564" y="426541"/>
                </a:lnTo>
                <a:lnTo>
                  <a:pt x="1676185" y="417630"/>
                </a:lnTo>
                <a:lnTo>
                  <a:pt x="1718331" y="408643"/>
                </a:lnTo>
                <a:lnTo>
                  <a:pt x="1760996" y="399590"/>
                </a:lnTo>
                <a:lnTo>
                  <a:pt x="1804174" y="390477"/>
                </a:lnTo>
                <a:lnTo>
                  <a:pt x="1847855" y="381312"/>
                </a:lnTo>
                <a:lnTo>
                  <a:pt x="1892035" y="372104"/>
                </a:lnTo>
                <a:lnTo>
                  <a:pt x="1936705" y="362861"/>
                </a:lnTo>
                <a:lnTo>
                  <a:pt x="1981859" y="353590"/>
                </a:lnTo>
                <a:lnTo>
                  <a:pt x="2027489" y="344300"/>
                </a:lnTo>
                <a:lnTo>
                  <a:pt x="2073589" y="334998"/>
                </a:lnTo>
                <a:lnTo>
                  <a:pt x="2120151" y="325692"/>
                </a:lnTo>
                <a:lnTo>
                  <a:pt x="2167168" y="316391"/>
                </a:lnTo>
                <a:lnTo>
                  <a:pt x="2214634" y="307102"/>
                </a:lnTo>
                <a:lnTo>
                  <a:pt x="2262541" y="297834"/>
                </a:lnTo>
                <a:lnTo>
                  <a:pt x="2310882" y="288593"/>
                </a:lnTo>
                <a:lnTo>
                  <a:pt x="2359649" y="279389"/>
                </a:lnTo>
                <a:lnTo>
                  <a:pt x="2408837" y="270229"/>
                </a:lnTo>
                <a:lnTo>
                  <a:pt x="2458438" y="261121"/>
                </a:lnTo>
                <a:lnTo>
                  <a:pt x="2508445" y="252074"/>
                </a:lnTo>
                <a:lnTo>
                  <a:pt x="2558850" y="243094"/>
                </a:lnTo>
                <a:lnTo>
                  <a:pt x="2609647" y="234191"/>
                </a:lnTo>
                <a:lnTo>
                  <a:pt x="2660829" y="225371"/>
                </a:lnTo>
                <a:lnTo>
                  <a:pt x="2712388" y="216643"/>
                </a:lnTo>
                <a:lnTo>
                  <a:pt x="2764318" y="208016"/>
                </a:lnTo>
                <a:lnTo>
                  <a:pt x="2816612" y="199496"/>
                </a:lnTo>
                <a:lnTo>
                  <a:pt x="2869261" y="191092"/>
                </a:lnTo>
                <a:lnTo>
                  <a:pt x="2922260" y="182812"/>
                </a:lnTo>
                <a:lnTo>
                  <a:pt x="2975602" y="174664"/>
                </a:lnTo>
                <a:lnTo>
                  <a:pt x="3029278" y="166655"/>
                </a:lnTo>
                <a:lnTo>
                  <a:pt x="3083283" y="158795"/>
                </a:lnTo>
                <a:lnTo>
                  <a:pt x="3137608" y="151090"/>
                </a:lnTo>
                <a:lnTo>
                  <a:pt x="3192248" y="143548"/>
                </a:lnTo>
                <a:lnTo>
                  <a:pt x="3247195" y="136179"/>
                </a:lnTo>
                <a:lnTo>
                  <a:pt x="3302441" y="128988"/>
                </a:lnTo>
                <a:lnTo>
                  <a:pt x="3357980" y="121986"/>
                </a:lnTo>
                <a:lnTo>
                  <a:pt x="3413805" y="115179"/>
                </a:lnTo>
                <a:lnTo>
                  <a:pt x="3469909" y="108575"/>
                </a:lnTo>
                <a:lnTo>
                  <a:pt x="3526284" y="102183"/>
                </a:lnTo>
                <a:lnTo>
                  <a:pt x="3582924" y="96010"/>
                </a:lnTo>
                <a:lnTo>
                  <a:pt x="3639821" y="90065"/>
                </a:lnTo>
                <a:lnTo>
                  <a:pt x="3696969" y="84355"/>
                </a:lnTo>
                <a:lnTo>
                  <a:pt x="3754360" y="78888"/>
                </a:lnTo>
                <a:lnTo>
                  <a:pt x="3811988" y="73673"/>
                </a:lnTo>
                <a:lnTo>
                  <a:pt x="3869844" y="68717"/>
                </a:lnTo>
                <a:lnTo>
                  <a:pt x="3927923" y="64028"/>
                </a:lnTo>
                <a:lnTo>
                  <a:pt x="3986217" y="59614"/>
                </a:lnTo>
                <a:lnTo>
                  <a:pt x="4044718" y="55483"/>
                </a:lnTo>
                <a:lnTo>
                  <a:pt x="4088807" y="52528"/>
                </a:lnTo>
                <a:lnTo>
                  <a:pt x="4133154" y="49650"/>
                </a:lnTo>
                <a:lnTo>
                  <a:pt x="4177756" y="46852"/>
                </a:lnTo>
                <a:lnTo>
                  <a:pt x="4222611" y="44132"/>
                </a:lnTo>
                <a:lnTo>
                  <a:pt x="4267715" y="41492"/>
                </a:lnTo>
                <a:lnTo>
                  <a:pt x="4313064" y="38930"/>
                </a:lnTo>
                <a:lnTo>
                  <a:pt x="4358657" y="36449"/>
                </a:lnTo>
                <a:lnTo>
                  <a:pt x="4404488" y="34047"/>
                </a:lnTo>
                <a:lnTo>
                  <a:pt x="4450556" y="31725"/>
                </a:lnTo>
                <a:lnTo>
                  <a:pt x="4496857" y="29484"/>
                </a:lnTo>
                <a:lnTo>
                  <a:pt x="4543387" y="27322"/>
                </a:lnTo>
                <a:lnTo>
                  <a:pt x="4590144" y="25242"/>
                </a:lnTo>
                <a:lnTo>
                  <a:pt x="4637124" y="23242"/>
                </a:lnTo>
                <a:lnTo>
                  <a:pt x="4684324" y="21323"/>
                </a:lnTo>
                <a:lnTo>
                  <a:pt x="4731741" y="19485"/>
                </a:lnTo>
                <a:lnTo>
                  <a:pt x="4779372" y="17728"/>
                </a:lnTo>
                <a:lnTo>
                  <a:pt x="4827213" y="16054"/>
                </a:lnTo>
                <a:lnTo>
                  <a:pt x="4875261" y="14460"/>
                </a:lnTo>
                <a:lnTo>
                  <a:pt x="4923513" y="12949"/>
                </a:lnTo>
                <a:lnTo>
                  <a:pt x="4971965" y="11520"/>
                </a:lnTo>
                <a:lnTo>
                  <a:pt x="5020615" y="10174"/>
                </a:lnTo>
                <a:lnTo>
                  <a:pt x="5069460" y="8910"/>
                </a:lnTo>
                <a:lnTo>
                  <a:pt x="5118495" y="7729"/>
                </a:lnTo>
                <a:lnTo>
                  <a:pt x="5167718" y="6631"/>
                </a:lnTo>
                <a:lnTo>
                  <a:pt x="5217126" y="5616"/>
                </a:lnTo>
                <a:lnTo>
                  <a:pt x="5266715" y="4684"/>
                </a:lnTo>
                <a:lnTo>
                  <a:pt x="5316482" y="3836"/>
                </a:lnTo>
                <a:lnTo>
                  <a:pt x="5366424" y="3072"/>
                </a:lnTo>
                <a:lnTo>
                  <a:pt x="5416538" y="2392"/>
                </a:lnTo>
                <a:lnTo>
                  <a:pt x="5466820" y="1796"/>
                </a:lnTo>
                <a:lnTo>
                  <a:pt x="5517268" y="1285"/>
                </a:lnTo>
                <a:lnTo>
                  <a:pt x="5567877" y="858"/>
                </a:lnTo>
                <a:lnTo>
                  <a:pt x="5618646" y="516"/>
                </a:lnTo>
                <a:lnTo>
                  <a:pt x="5669569" y="259"/>
                </a:lnTo>
                <a:lnTo>
                  <a:pt x="5720645" y="87"/>
                </a:lnTo>
                <a:lnTo>
                  <a:pt x="5771871" y="0"/>
                </a:lnTo>
                <a:lnTo>
                  <a:pt x="5823242" y="0"/>
                </a:lnTo>
                <a:lnTo>
                  <a:pt x="5874756" y="85"/>
                </a:lnTo>
                <a:lnTo>
                  <a:pt x="5926409" y="256"/>
                </a:lnTo>
                <a:lnTo>
                  <a:pt x="5978198" y="513"/>
                </a:lnTo>
                <a:lnTo>
                  <a:pt x="6030121" y="857"/>
                </a:lnTo>
                <a:lnTo>
                  <a:pt x="6082173" y="1287"/>
                </a:lnTo>
                <a:lnTo>
                  <a:pt x="6134352" y="1804"/>
                </a:lnTo>
                <a:lnTo>
                  <a:pt x="6186654" y="2408"/>
                </a:lnTo>
                <a:lnTo>
                  <a:pt x="6239076" y="3100"/>
                </a:lnTo>
                <a:lnTo>
                  <a:pt x="6291615" y="3879"/>
                </a:lnTo>
                <a:lnTo>
                  <a:pt x="6344268" y="4745"/>
                </a:lnTo>
                <a:lnTo>
                  <a:pt x="6397031" y="5699"/>
                </a:lnTo>
                <a:lnTo>
                  <a:pt x="6449902" y="6742"/>
                </a:lnTo>
                <a:lnTo>
                  <a:pt x="6502876" y="7873"/>
                </a:lnTo>
                <a:lnTo>
                  <a:pt x="6555951" y="9092"/>
                </a:lnTo>
                <a:lnTo>
                  <a:pt x="6609124" y="10399"/>
                </a:lnTo>
                <a:lnTo>
                  <a:pt x="6662391" y="11796"/>
                </a:lnTo>
                <a:lnTo>
                  <a:pt x="6715749" y="13282"/>
                </a:lnTo>
                <a:lnTo>
                  <a:pt x="6769195" y="14857"/>
                </a:lnTo>
                <a:lnTo>
                  <a:pt x="6822725" y="16521"/>
                </a:lnTo>
                <a:lnTo>
                  <a:pt x="6876337" y="18275"/>
                </a:lnTo>
                <a:lnTo>
                  <a:pt x="6930027" y="20119"/>
                </a:lnTo>
                <a:lnTo>
                  <a:pt x="6983792" y="22053"/>
                </a:lnTo>
                <a:lnTo>
                  <a:pt x="7037629" y="24077"/>
                </a:lnTo>
                <a:lnTo>
                  <a:pt x="7091535" y="26192"/>
                </a:lnTo>
                <a:lnTo>
                  <a:pt x="7145505" y="28398"/>
                </a:lnTo>
                <a:lnTo>
                  <a:pt x="7199538" y="30694"/>
                </a:lnTo>
                <a:lnTo>
                  <a:pt x="7253630" y="33081"/>
                </a:lnTo>
                <a:lnTo>
                  <a:pt x="7307777" y="35560"/>
                </a:lnTo>
                <a:lnTo>
                  <a:pt x="7361977" y="38130"/>
                </a:lnTo>
                <a:lnTo>
                  <a:pt x="7416225" y="40792"/>
                </a:lnTo>
                <a:lnTo>
                  <a:pt x="7470520" y="43546"/>
                </a:lnTo>
                <a:lnTo>
                  <a:pt x="7524858" y="46391"/>
                </a:lnTo>
                <a:lnTo>
                  <a:pt x="7579235" y="49330"/>
                </a:lnTo>
                <a:lnTo>
                  <a:pt x="7633648" y="52360"/>
                </a:lnTo>
                <a:lnTo>
                  <a:pt x="7688094" y="55483"/>
                </a:lnTo>
                <a:lnTo>
                  <a:pt x="7735714" y="58327"/>
                </a:lnTo>
                <a:lnTo>
                  <a:pt x="7784069" y="61364"/>
                </a:lnTo>
                <a:lnTo>
                  <a:pt x="7833134" y="64591"/>
                </a:lnTo>
                <a:lnTo>
                  <a:pt x="7882886" y="68002"/>
                </a:lnTo>
                <a:lnTo>
                  <a:pt x="7933299" y="71592"/>
                </a:lnTo>
                <a:lnTo>
                  <a:pt x="7984349" y="75357"/>
                </a:lnTo>
                <a:lnTo>
                  <a:pt x="8036011" y="79292"/>
                </a:lnTo>
                <a:lnTo>
                  <a:pt x="8088262" y="83392"/>
                </a:lnTo>
                <a:lnTo>
                  <a:pt x="8141075" y="87653"/>
                </a:lnTo>
                <a:lnTo>
                  <a:pt x="8194428" y="92069"/>
                </a:lnTo>
                <a:lnTo>
                  <a:pt x="8248295" y="96636"/>
                </a:lnTo>
                <a:lnTo>
                  <a:pt x="8302651" y="101349"/>
                </a:lnTo>
                <a:lnTo>
                  <a:pt x="8357472" y="106203"/>
                </a:lnTo>
                <a:lnTo>
                  <a:pt x="8412735" y="111193"/>
                </a:lnTo>
                <a:lnTo>
                  <a:pt x="8468413" y="116315"/>
                </a:lnTo>
                <a:lnTo>
                  <a:pt x="8524483" y="121564"/>
                </a:lnTo>
                <a:lnTo>
                  <a:pt x="8580920" y="126935"/>
                </a:lnTo>
                <a:lnTo>
                  <a:pt x="8637699" y="132424"/>
                </a:lnTo>
                <a:lnTo>
                  <a:pt x="8694796" y="138025"/>
                </a:lnTo>
                <a:lnTo>
                  <a:pt x="8752187" y="143733"/>
                </a:lnTo>
                <a:lnTo>
                  <a:pt x="8809846" y="149545"/>
                </a:lnTo>
                <a:lnTo>
                  <a:pt x="8867750" y="155454"/>
                </a:lnTo>
                <a:lnTo>
                  <a:pt x="8925873" y="161457"/>
                </a:lnTo>
                <a:lnTo>
                  <a:pt x="8984192" y="167549"/>
                </a:lnTo>
                <a:lnTo>
                  <a:pt x="9042681" y="173724"/>
                </a:lnTo>
                <a:lnTo>
                  <a:pt x="9101317" y="179978"/>
                </a:lnTo>
                <a:lnTo>
                  <a:pt x="9160074" y="186307"/>
                </a:lnTo>
                <a:lnTo>
                  <a:pt x="9218928" y="192704"/>
                </a:lnTo>
                <a:lnTo>
                  <a:pt x="9277854" y="199167"/>
                </a:lnTo>
                <a:lnTo>
                  <a:pt x="9336829" y="205689"/>
                </a:lnTo>
                <a:lnTo>
                  <a:pt x="9395826" y="212267"/>
                </a:lnTo>
                <a:lnTo>
                  <a:pt x="9454823" y="218894"/>
                </a:lnTo>
                <a:lnTo>
                  <a:pt x="9513794" y="225567"/>
                </a:lnTo>
                <a:lnTo>
                  <a:pt x="9572715" y="232281"/>
                </a:lnTo>
                <a:lnTo>
                  <a:pt x="9631561" y="239031"/>
                </a:lnTo>
                <a:lnTo>
                  <a:pt x="9690308" y="245812"/>
                </a:lnTo>
                <a:lnTo>
                  <a:pt x="9748931" y="252619"/>
                </a:lnTo>
                <a:lnTo>
                  <a:pt x="9807405" y="259448"/>
                </a:lnTo>
                <a:lnTo>
                  <a:pt x="9865707" y="266293"/>
                </a:lnTo>
                <a:lnTo>
                  <a:pt x="9923811" y="273150"/>
                </a:lnTo>
                <a:lnTo>
                  <a:pt x="9981693" y="280015"/>
                </a:lnTo>
                <a:lnTo>
                  <a:pt x="10039329" y="286882"/>
                </a:lnTo>
                <a:lnTo>
                  <a:pt x="10096693" y="293747"/>
                </a:lnTo>
                <a:lnTo>
                  <a:pt x="10153762" y="300604"/>
                </a:lnTo>
                <a:lnTo>
                  <a:pt x="10210511" y="307449"/>
                </a:lnTo>
                <a:lnTo>
                  <a:pt x="10266915" y="314278"/>
                </a:lnTo>
                <a:lnTo>
                  <a:pt x="10322949" y="321085"/>
                </a:lnTo>
                <a:lnTo>
                  <a:pt x="10378590" y="327866"/>
                </a:lnTo>
                <a:lnTo>
                  <a:pt x="10433812" y="334616"/>
                </a:lnTo>
                <a:lnTo>
                  <a:pt x="10488592" y="341330"/>
                </a:lnTo>
                <a:lnTo>
                  <a:pt x="10542904" y="348003"/>
                </a:lnTo>
                <a:lnTo>
                  <a:pt x="10596724" y="354630"/>
                </a:lnTo>
                <a:lnTo>
                  <a:pt x="10650028" y="361208"/>
                </a:lnTo>
                <a:lnTo>
                  <a:pt x="10702790" y="367730"/>
                </a:lnTo>
                <a:lnTo>
                  <a:pt x="10754987" y="374192"/>
                </a:lnTo>
                <a:lnTo>
                  <a:pt x="10806594" y="380590"/>
                </a:lnTo>
                <a:lnTo>
                  <a:pt x="10857586" y="386919"/>
                </a:lnTo>
                <a:lnTo>
                  <a:pt x="10907939" y="393173"/>
                </a:lnTo>
                <a:lnTo>
                  <a:pt x="10957628" y="399348"/>
                </a:lnTo>
                <a:lnTo>
                  <a:pt x="11006629" y="405440"/>
                </a:lnTo>
                <a:lnTo>
                  <a:pt x="11054917" y="411443"/>
                </a:lnTo>
                <a:lnTo>
                  <a:pt x="11102467" y="417352"/>
                </a:lnTo>
                <a:lnTo>
                  <a:pt x="11149256" y="423164"/>
                </a:lnTo>
                <a:lnTo>
                  <a:pt x="11195258" y="428872"/>
                </a:lnTo>
                <a:lnTo>
                  <a:pt x="11240449" y="434473"/>
                </a:lnTo>
                <a:lnTo>
                  <a:pt x="11284804" y="439962"/>
                </a:lnTo>
                <a:lnTo>
                  <a:pt x="11328300" y="445333"/>
                </a:lnTo>
                <a:lnTo>
                  <a:pt x="11370910" y="450582"/>
                </a:lnTo>
                <a:lnTo>
                  <a:pt x="11412612" y="455704"/>
                </a:lnTo>
                <a:lnTo>
                  <a:pt x="11453380" y="460694"/>
                </a:lnTo>
                <a:lnTo>
                  <a:pt x="11493189" y="465548"/>
                </a:lnTo>
                <a:lnTo>
                  <a:pt x="11532016" y="470261"/>
                </a:lnTo>
                <a:lnTo>
                  <a:pt x="11606622" y="479244"/>
                </a:lnTo>
                <a:lnTo>
                  <a:pt x="11677003" y="487605"/>
                </a:lnTo>
                <a:lnTo>
                  <a:pt x="11742961" y="495305"/>
                </a:lnTo>
                <a:lnTo>
                  <a:pt x="11774221" y="498895"/>
                </a:lnTo>
                <a:lnTo>
                  <a:pt x="11801751" y="502017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008" y="6016878"/>
            <a:ext cx="3905885" cy="1292225"/>
          </a:xfrm>
          <a:custGeom>
            <a:avLst/>
            <a:gdLst/>
            <a:ahLst/>
            <a:cxnLst/>
            <a:rect l="l" t="t" r="r" b="b"/>
            <a:pathLst>
              <a:path w="3905885" h="1292225">
                <a:moveTo>
                  <a:pt x="0" y="0"/>
                </a:moveTo>
                <a:lnTo>
                  <a:pt x="53126" y="19818"/>
                </a:lnTo>
                <a:lnTo>
                  <a:pt x="106248" y="39634"/>
                </a:lnTo>
                <a:lnTo>
                  <a:pt x="159361" y="59442"/>
                </a:lnTo>
                <a:lnTo>
                  <a:pt x="212460" y="79240"/>
                </a:lnTo>
                <a:lnTo>
                  <a:pt x="265542" y="99024"/>
                </a:lnTo>
                <a:lnTo>
                  <a:pt x="318601" y="118790"/>
                </a:lnTo>
                <a:lnTo>
                  <a:pt x="371634" y="138535"/>
                </a:lnTo>
                <a:lnTo>
                  <a:pt x="424635" y="158255"/>
                </a:lnTo>
                <a:lnTo>
                  <a:pt x="477600" y="177947"/>
                </a:lnTo>
                <a:lnTo>
                  <a:pt x="530524" y="197608"/>
                </a:lnTo>
                <a:lnTo>
                  <a:pt x="583404" y="217232"/>
                </a:lnTo>
                <a:lnTo>
                  <a:pt x="636235" y="236818"/>
                </a:lnTo>
                <a:lnTo>
                  <a:pt x="689012" y="256362"/>
                </a:lnTo>
                <a:lnTo>
                  <a:pt x="741730" y="275859"/>
                </a:lnTo>
                <a:lnTo>
                  <a:pt x="794385" y="295307"/>
                </a:lnTo>
                <a:lnTo>
                  <a:pt x="846974" y="314702"/>
                </a:lnTo>
                <a:lnTo>
                  <a:pt x="899490" y="334041"/>
                </a:lnTo>
                <a:lnTo>
                  <a:pt x="951930" y="353319"/>
                </a:lnTo>
                <a:lnTo>
                  <a:pt x="1004290" y="372534"/>
                </a:lnTo>
                <a:lnTo>
                  <a:pt x="1056564" y="391681"/>
                </a:lnTo>
                <a:lnTo>
                  <a:pt x="1108749" y="410758"/>
                </a:lnTo>
                <a:lnTo>
                  <a:pt x="1160839" y="429760"/>
                </a:lnTo>
                <a:lnTo>
                  <a:pt x="1212830" y="448685"/>
                </a:lnTo>
                <a:lnTo>
                  <a:pt x="1264719" y="467528"/>
                </a:lnTo>
                <a:lnTo>
                  <a:pt x="1316499" y="486286"/>
                </a:lnTo>
                <a:lnTo>
                  <a:pt x="1368168" y="504956"/>
                </a:lnTo>
                <a:lnTo>
                  <a:pt x="1419720" y="523534"/>
                </a:lnTo>
                <a:lnTo>
                  <a:pt x="1471150" y="542016"/>
                </a:lnTo>
                <a:lnTo>
                  <a:pt x="1522455" y="560399"/>
                </a:lnTo>
                <a:lnTo>
                  <a:pt x="1573630" y="578680"/>
                </a:lnTo>
                <a:lnTo>
                  <a:pt x="1624670" y="596854"/>
                </a:lnTo>
                <a:lnTo>
                  <a:pt x="1675571" y="614919"/>
                </a:lnTo>
                <a:lnTo>
                  <a:pt x="1726329" y="632870"/>
                </a:lnTo>
                <a:lnTo>
                  <a:pt x="1776938" y="650705"/>
                </a:lnTo>
                <a:lnTo>
                  <a:pt x="1827395" y="668419"/>
                </a:lnTo>
                <a:lnTo>
                  <a:pt x="1877695" y="686010"/>
                </a:lnTo>
                <a:lnTo>
                  <a:pt x="1927833" y="703473"/>
                </a:lnTo>
                <a:lnTo>
                  <a:pt x="1977806" y="720805"/>
                </a:lnTo>
                <a:lnTo>
                  <a:pt x="2027607" y="738003"/>
                </a:lnTo>
                <a:lnTo>
                  <a:pt x="2077234" y="755063"/>
                </a:lnTo>
                <a:lnTo>
                  <a:pt x="2126681" y="771981"/>
                </a:lnTo>
                <a:lnTo>
                  <a:pt x="2175945" y="788754"/>
                </a:lnTo>
                <a:lnTo>
                  <a:pt x="2225019" y="805378"/>
                </a:lnTo>
                <a:lnTo>
                  <a:pt x="2273901" y="821851"/>
                </a:lnTo>
                <a:lnTo>
                  <a:pt x="2322585" y="838167"/>
                </a:lnTo>
                <a:lnTo>
                  <a:pt x="2371068" y="854324"/>
                </a:lnTo>
                <a:lnTo>
                  <a:pt x="2419344" y="870319"/>
                </a:lnTo>
                <a:lnTo>
                  <a:pt x="2467409" y="886147"/>
                </a:lnTo>
                <a:lnTo>
                  <a:pt x="2515258" y="901805"/>
                </a:lnTo>
                <a:lnTo>
                  <a:pt x="2562888" y="917290"/>
                </a:lnTo>
                <a:lnTo>
                  <a:pt x="2610293" y="932598"/>
                </a:lnTo>
                <a:lnTo>
                  <a:pt x="2657470" y="947725"/>
                </a:lnTo>
                <a:lnTo>
                  <a:pt x="2704413" y="962669"/>
                </a:lnTo>
                <a:lnTo>
                  <a:pt x="2751118" y="977424"/>
                </a:lnTo>
                <a:lnTo>
                  <a:pt x="2797581" y="991989"/>
                </a:lnTo>
                <a:lnTo>
                  <a:pt x="2843797" y="1006359"/>
                </a:lnTo>
                <a:lnTo>
                  <a:pt x="2889762" y="1020531"/>
                </a:lnTo>
                <a:lnTo>
                  <a:pt x="2935471" y="1034501"/>
                </a:lnTo>
                <a:lnTo>
                  <a:pt x="2980920" y="1048265"/>
                </a:lnTo>
                <a:lnTo>
                  <a:pt x="3026104" y="1061821"/>
                </a:lnTo>
                <a:lnTo>
                  <a:pt x="3071018" y="1075165"/>
                </a:lnTo>
                <a:lnTo>
                  <a:pt x="3115659" y="1088292"/>
                </a:lnTo>
                <a:lnTo>
                  <a:pt x="3160022" y="1101200"/>
                </a:lnTo>
                <a:lnTo>
                  <a:pt x="3204102" y="1113886"/>
                </a:lnTo>
                <a:lnTo>
                  <a:pt x="3247894" y="1126344"/>
                </a:lnTo>
                <a:lnTo>
                  <a:pt x="3291395" y="1138573"/>
                </a:lnTo>
                <a:lnTo>
                  <a:pt x="3334600" y="1150568"/>
                </a:lnTo>
                <a:lnTo>
                  <a:pt x="3377504" y="1162326"/>
                </a:lnTo>
                <a:lnTo>
                  <a:pt x="3420103" y="1173843"/>
                </a:lnTo>
                <a:lnTo>
                  <a:pt x="3462392" y="1185116"/>
                </a:lnTo>
                <a:lnTo>
                  <a:pt x="3504367" y="1196141"/>
                </a:lnTo>
                <a:lnTo>
                  <a:pt x="3546024" y="1206915"/>
                </a:lnTo>
                <a:lnTo>
                  <a:pt x="3587357" y="1217434"/>
                </a:lnTo>
                <a:lnTo>
                  <a:pt x="3628363" y="1227694"/>
                </a:lnTo>
                <a:lnTo>
                  <a:pt x="3669037" y="1237693"/>
                </a:lnTo>
                <a:lnTo>
                  <a:pt x="3709374" y="1247426"/>
                </a:lnTo>
                <a:lnTo>
                  <a:pt x="3749369" y="1256890"/>
                </a:lnTo>
                <a:lnTo>
                  <a:pt x="3789020" y="1266082"/>
                </a:lnTo>
                <a:lnTo>
                  <a:pt x="3828320" y="1274997"/>
                </a:lnTo>
                <a:lnTo>
                  <a:pt x="3867266" y="1283633"/>
                </a:lnTo>
                <a:lnTo>
                  <a:pt x="3905853" y="129198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448" y="5636767"/>
            <a:ext cx="11802110" cy="1565275"/>
          </a:xfrm>
          <a:custGeom>
            <a:avLst/>
            <a:gdLst/>
            <a:ahLst/>
            <a:cxnLst/>
            <a:rect l="l" t="t" r="r" b="b"/>
            <a:pathLst>
              <a:path w="11802110" h="1565275">
                <a:moveTo>
                  <a:pt x="0" y="0"/>
                </a:moveTo>
                <a:lnTo>
                  <a:pt x="38474" y="11037"/>
                </a:lnTo>
                <a:lnTo>
                  <a:pt x="77027" y="22085"/>
                </a:lnTo>
                <a:lnTo>
                  <a:pt x="115738" y="33156"/>
                </a:lnTo>
                <a:lnTo>
                  <a:pt x="154685" y="44261"/>
                </a:lnTo>
                <a:lnTo>
                  <a:pt x="193948" y="55412"/>
                </a:lnTo>
                <a:lnTo>
                  <a:pt x="233605" y="66621"/>
                </a:lnTo>
                <a:lnTo>
                  <a:pt x="273735" y="77900"/>
                </a:lnTo>
                <a:lnTo>
                  <a:pt x="314416" y="89260"/>
                </a:lnTo>
                <a:lnTo>
                  <a:pt x="355728" y="100713"/>
                </a:lnTo>
                <a:lnTo>
                  <a:pt x="397750" y="112271"/>
                </a:lnTo>
                <a:lnTo>
                  <a:pt x="440560" y="123945"/>
                </a:lnTo>
                <a:lnTo>
                  <a:pt x="484236" y="135748"/>
                </a:lnTo>
                <a:lnTo>
                  <a:pt x="528859" y="147691"/>
                </a:lnTo>
                <a:lnTo>
                  <a:pt x="574506" y="159785"/>
                </a:lnTo>
                <a:lnTo>
                  <a:pt x="621257" y="172044"/>
                </a:lnTo>
                <a:lnTo>
                  <a:pt x="669190" y="184477"/>
                </a:lnTo>
                <a:lnTo>
                  <a:pt x="718384" y="197098"/>
                </a:lnTo>
                <a:lnTo>
                  <a:pt x="768917" y="209917"/>
                </a:lnTo>
                <a:lnTo>
                  <a:pt x="820870" y="222947"/>
                </a:lnTo>
                <a:lnTo>
                  <a:pt x="874319" y="236199"/>
                </a:lnTo>
                <a:lnTo>
                  <a:pt x="929346" y="249685"/>
                </a:lnTo>
                <a:lnTo>
                  <a:pt x="986027" y="263417"/>
                </a:lnTo>
                <a:lnTo>
                  <a:pt x="1044442" y="277407"/>
                </a:lnTo>
                <a:lnTo>
                  <a:pt x="1104670" y="291666"/>
                </a:lnTo>
                <a:lnTo>
                  <a:pt x="1166789" y="306206"/>
                </a:lnTo>
                <a:lnTo>
                  <a:pt x="1230879" y="321038"/>
                </a:lnTo>
                <a:lnTo>
                  <a:pt x="1297017" y="336175"/>
                </a:lnTo>
                <a:lnTo>
                  <a:pt x="1365284" y="351629"/>
                </a:lnTo>
                <a:lnTo>
                  <a:pt x="1435757" y="367410"/>
                </a:lnTo>
                <a:lnTo>
                  <a:pt x="1473848" y="375897"/>
                </a:lnTo>
                <a:lnTo>
                  <a:pt x="1512603" y="384541"/>
                </a:lnTo>
                <a:lnTo>
                  <a:pt x="1552009" y="393337"/>
                </a:lnTo>
                <a:lnTo>
                  <a:pt x="1592052" y="402281"/>
                </a:lnTo>
                <a:lnTo>
                  <a:pt x="1632718" y="411366"/>
                </a:lnTo>
                <a:lnTo>
                  <a:pt x="1673993" y="420586"/>
                </a:lnTo>
                <a:lnTo>
                  <a:pt x="1715864" y="429938"/>
                </a:lnTo>
                <a:lnTo>
                  <a:pt x="1758315" y="439414"/>
                </a:lnTo>
                <a:lnTo>
                  <a:pt x="1801334" y="449009"/>
                </a:lnTo>
                <a:lnTo>
                  <a:pt x="1844906" y="458719"/>
                </a:lnTo>
                <a:lnTo>
                  <a:pt x="1889017" y="468537"/>
                </a:lnTo>
                <a:lnTo>
                  <a:pt x="1933654" y="478458"/>
                </a:lnTo>
                <a:lnTo>
                  <a:pt x="1978803" y="488477"/>
                </a:lnTo>
                <a:lnTo>
                  <a:pt x="2024450" y="498588"/>
                </a:lnTo>
                <a:lnTo>
                  <a:pt x="2070580" y="508785"/>
                </a:lnTo>
                <a:lnTo>
                  <a:pt x="2117180" y="519063"/>
                </a:lnTo>
                <a:lnTo>
                  <a:pt x="2164237" y="529417"/>
                </a:lnTo>
                <a:lnTo>
                  <a:pt x="2211735" y="539842"/>
                </a:lnTo>
                <a:lnTo>
                  <a:pt x="2259661" y="550330"/>
                </a:lnTo>
                <a:lnTo>
                  <a:pt x="2308002" y="560878"/>
                </a:lnTo>
                <a:lnTo>
                  <a:pt x="2356743" y="571480"/>
                </a:lnTo>
                <a:lnTo>
                  <a:pt x="2405871" y="582130"/>
                </a:lnTo>
                <a:lnTo>
                  <a:pt x="2455371" y="592823"/>
                </a:lnTo>
                <a:lnTo>
                  <a:pt x="2505229" y="603552"/>
                </a:lnTo>
                <a:lnTo>
                  <a:pt x="2555433" y="614314"/>
                </a:lnTo>
                <a:lnTo>
                  <a:pt x="2605967" y="625102"/>
                </a:lnTo>
                <a:lnTo>
                  <a:pt x="2656818" y="635911"/>
                </a:lnTo>
                <a:lnTo>
                  <a:pt x="2707972" y="646734"/>
                </a:lnTo>
                <a:lnTo>
                  <a:pt x="2759414" y="657568"/>
                </a:lnTo>
                <a:lnTo>
                  <a:pt x="2811132" y="668406"/>
                </a:lnTo>
                <a:lnTo>
                  <a:pt x="2863112" y="679243"/>
                </a:lnTo>
                <a:lnTo>
                  <a:pt x="2915338" y="690074"/>
                </a:lnTo>
                <a:lnTo>
                  <a:pt x="2967798" y="700892"/>
                </a:lnTo>
                <a:lnTo>
                  <a:pt x="3020477" y="711693"/>
                </a:lnTo>
                <a:lnTo>
                  <a:pt x="3073362" y="722471"/>
                </a:lnTo>
                <a:lnTo>
                  <a:pt x="3126439" y="733220"/>
                </a:lnTo>
                <a:lnTo>
                  <a:pt x="3179693" y="743935"/>
                </a:lnTo>
                <a:lnTo>
                  <a:pt x="3233111" y="754610"/>
                </a:lnTo>
                <a:lnTo>
                  <a:pt x="3286679" y="765241"/>
                </a:lnTo>
                <a:lnTo>
                  <a:pt x="3340383" y="775821"/>
                </a:lnTo>
                <a:lnTo>
                  <a:pt x="3394208" y="786345"/>
                </a:lnTo>
                <a:lnTo>
                  <a:pt x="3448143" y="796808"/>
                </a:lnTo>
                <a:lnTo>
                  <a:pt x="3502171" y="807204"/>
                </a:lnTo>
                <a:lnTo>
                  <a:pt x="3556279" y="817527"/>
                </a:lnTo>
                <a:lnTo>
                  <a:pt x="3610454" y="827772"/>
                </a:lnTo>
                <a:lnTo>
                  <a:pt x="3664682" y="837935"/>
                </a:lnTo>
                <a:lnTo>
                  <a:pt x="3718948" y="848008"/>
                </a:lnTo>
                <a:lnTo>
                  <a:pt x="3773239" y="857987"/>
                </a:lnTo>
                <a:lnTo>
                  <a:pt x="3827540" y="867866"/>
                </a:lnTo>
                <a:lnTo>
                  <a:pt x="3881838" y="877640"/>
                </a:lnTo>
                <a:lnTo>
                  <a:pt x="3936120" y="887303"/>
                </a:lnTo>
                <a:lnTo>
                  <a:pt x="3990370" y="896849"/>
                </a:lnTo>
                <a:lnTo>
                  <a:pt x="4044575" y="906274"/>
                </a:lnTo>
                <a:lnTo>
                  <a:pt x="4098722" y="915572"/>
                </a:lnTo>
                <a:lnTo>
                  <a:pt x="4152795" y="924737"/>
                </a:lnTo>
                <a:lnTo>
                  <a:pt x="4199420" y="932560"/>
                </a:lnTo>
                <a:lnTo>
                  <a:pt x="4246417" y="940390"/>
                </a:lnTo>
                <a:lnTo>
                  <a:pt x="4293774" y="948226"/>
                </a:lnTo>
                <a:lnTo>
                  <a:pt x="4341479" y="956066"/>
                </a:lnTo>
                <a:lnTo>
                  <a:pt x="4389520" y="963908"/>
                </a:lnTo>
                <a:lnTo>
                  <a:pt x="4437884" y="971751"/>
                </a:lnTo>
                <a:lnTo>
                  <a:pt x="4486560" y="979593"/>
                </a:lnTo>
                <a:lnTo>
                  <a:pt x="4535535" y="987431"/>
                </a:lnTo>
                <a:lnTo>
                  <a:pt x="4584797" y="995265"/>
                </a:lnTo>
                <a:lnTo>
                  <a:pt x="4634334" y="1003093"/>
                </a:lnTo>
                <a:lnTo>
                  <a:pt x="4684133" y="1010913"/>
                </a:lnTo>
                <a:lnTo>
                  <a:pt x="4734182" y="1018722"/>
                </a:lnTo>
                <a:lnTo>
                  <a:pt x="4784470" y="1026520"/>
                </a:lnTo>
                <a:lnTo>
                  <a:pt x="4834984" y="1034305"/>
                </a:lnTo>
                <a:lnTo>
                  <a:pt x="4885712" y="1042075"/>
                </a:lnTo>
                <a:lnTo>
                  <a:pt x="4936641" y="1049828"/>
                </a:lnTo>
                <a:lnTo>
                  <a:pt x="4987760" y="1057562"/>
                </a:lnTo>
                <a:lnTo>
                  <a:pt x="5039056" y="1065276"/>
                </a:lnTo>
                <a:lnTo>
                  <a:pt x="5090517" y="1072968"/>
                </a:lnTo>
                <a:lnTo>
                  <a:pt x="5142131" y="1080636"/>
                </a:lnTo>
                <a:lnTo>
                  <a:pt x="5193886" y="1088279"/>
                </a:lnTo>
                <a:lnTo>
                  <a:pt x="5245769" y="1095894"/>
                </a:lnTo>
                <a:lnTo>
                  <a:pt x="5297768" y="1103481"/>
                </a:lnTo>
                <a:lnTo>
                  <a:pt x="5349871" y="1111036"/>
                </a:lnTo>
                <a:lnTo>
                  <a:pt x="5402067" y="1118559"/>
                </a:lnTo>
                <a:lnTo>
                  <a:pt x="5454341" y="1126048"/>
                </a:lnTo>
                <a:lnTo>
                  <a:pt x="5506684" y="1133501"/>
                </a:lnTo>
                <a:lnTo>
                  <a:pt x="5559082" y="1140917"/>
                </a:lnTo>
                <a:lnTo>
                  <a:pt x="5611522" y="1148293"/>
                </a:lnTo>
                <a:lnTo>
                  <a:pt x="5663994" y="1155627"/>
                </a:lnTo>
                <a:lnTo>
                  <a:pt x="5716485" y="1162919"/>
                </a:lnTo>
                <a:lnTo>
                  <a:pt x="5768981" y="1170166"/>
                </a:lnTo>
                <a:lnTo>
                  <a:pt x="5821473" y="1177367"/>
                </a:lnTo>
                <a:lnTo>
                  <a:pt x="5873946" y="1184520"/>
                </a:lnTo>
                <a:lnTo>
                  <a:pt x="5926390" y="1191623"/>
                </a:lnTo>
                <a:lnTo>
                  <a:pt x="5978791" y="1198674"/>
                </a:lnTo>
                <a:lnTo>
                  <a:pt x="6031137" y="1205672"/>
                </a:lnTo>
                <a:lnTo>
                  <a:pt x="6083417" y="1212614"/>
                </a:lnTo>
                <a:lnTo>
                  <a:pt x="6135618" y="1219500"/>
                </a:lnTo>
                <a:lnTo>
                  <a:pt x="6187729" y="1226328"/>
                </a:lnTo>
                <a:lnTo>
                  <a:pt x="6239735" y="1233095"/>
                </a:lnTo>
                <a:lnTo>
                  <a:pt x="6291627" y="1239800"/>
                </a:lnTo>
                <a:lnTo>
                  <a:pt x="6343391" y="1246441"/>
                </a:lnTo>
                <a:lnTo>
                  <a:pt x="6395015" y="1253017"/>
                </a:lnTo>
                <a:lnTo>
                  <a:pt x="6446487" y="1259525"/>
                </a:lnTo>
                <a:lnTo>
                  <a:pt x="6497795" y="1265965"/>
                </a:lnTo>
                <a:lnTo>
                  <a:pt x="6548926" y="1272333"/>
                </a:lnTo>
                <a:lnTo>
                  <a:pt x="6599869" y="1278630"/>
                </a:lnTo>
                <a:lnTo>
                  <a:pt x="6650611" y="1284852"/>
                </a:lnTo>
                <a:lnTo>
                  <a:pt x="6701140" y="1290998"/>
                </a:lnTo>
                <a:lnTo>
                  <a:pt x="6751444" y="1297066"/>
                </a:lnTo>
                <a:lnTo>
                  <a:pt x="6801511" y="1303055"/>
                </a:lnTo>
                <a:lnTo>
                  <a:pt x="6851328" y="1308963"/>
                </a:lnTo>
                <a:lnTo>
                  <a:pt x="6900883" y="1314788"/>
                </a:lnTo>
                <a:lnTo>
                  <a:pt x="6950165" y="1320528"/>
                </a:lnTo>
                <a:lnTo>
                  <a:pt x="6999160" y="1326182"/>
                </a:lnTo>
                <a:lnTo>
                  <a:pt x="7047857" y="1331748"/>
                </a:lnTo>
                <a:lnTo>
                  <a:pt x="7096243" y="1337224"/>
                </a:lnTo>
                <a:lnTo>
                  <a:pt x="7144307" y="1342608"/>
                </a:lnTo>
                <a:lnTo>
                  <a:pt x="7192035" y="1347899"/>
                </a:lnTo>
                <a:lnTo>
                  <a:pt x="7239417" y="1353095"/>
                </a:lnTo>
                <a:lnTo>
                  <a:pt x="7286439" y="1358194"/>
                </a:lnTo>
                <a:lnTo>
                  <a:pt x="7333090" y="1363194"/>
                </a:lnTo>
                <a:lnTo>
                  <a:pt x="7379357" y="1368094"/>
                </a:lnTo>
                <a:lnTo>
                  <a:pt x="7435070" y="1373884"/>
                </a:lnTo>
                <a:lnTo>
                  <a:pt x="7490926" y="1379546"/>
                </a:lnTo>
                <a:lnTo>
                  <a:pt x="7546907" y="1385081"/>
                </a:lnTo>
                <a:lnTo>
                  <a:pt x="7602991" y="1390491"/>
                </a:lnTo>
                <a:lnTo>
                  <a:pt x="7659157" y="1395778"/>
                </a:lnTo>
                <a:lnTo>
                  <a:pt x="7715386" y="1400945"/>
                </a:lnTo>
                <a:lnTo>
                  <a:pt x="7771657" y="1405994"/>
                </a:lnTo>
                <a:lnTo>
                  <a:pt x="7827948" y="1410926"/>
                </a:lnTo>
                <a:lnTo>
                  <a:pt x="7884241" y="1415743"/>
                </a:lnTo>
                <a:lnTo>
                  <a:pt x="7940513" y="1420449"/>
                </a:lnTo>
                <a:lnTo>
                  <a:pt x="7996746" y="1425044"/>
                </a:lnTo>
                <a:lnTo>
                  <a:pt x="8052917" y="1429530"/>
                </a:lnTo>
                <a:lnTo>
                  <a:pt x="8109007" y="1433910"/>
                </a:lnTo>
                <a:lnTo>
                  <a:pt x="8164994" y="1438187"/>
                </a:lnTo>
                <a:lnTo>
                  <a:pt x="8220859" y="1442360"/>
                </a:lnTo>
                <a:lnTo>
                  <a:pt x="8276581" y="1446434"/>
                </a:lnTo>
                <a:lnTo>
                  <a:pt x="8332140" y="1450410"/>
                </a:lnTo>
                <a:lnTo>
                  <a:pt x="8387514" y="1454290"/>
                </a:lnTo>
                <a:lnTo>
                  <a:pt x="8442684" y="1458075"/>
                </a:lnTo>
                <a:lnTo>
                  <a:pt x="8497628" y="1461769"/>
                </a:lnTo>
                <a:lnTo>
                  <a:pt x="8552327" y="1465373"/>
                </a:lnTo>
                <a:lnTo>
                  <a:pt x="8606759" y="1468889"/>
                </a:lnTo>
                <a:lnTo>
                  <a:pt x="8660904" y="1472319"/>
                </a:lnTo>
                <a:lnTo>
                  <a:pt x="8714743" y="1475665"/>
                </a:lnTo>
                <a:lnTo>
                  <a:pt x="8768253" y="1478929"/>
                </a:lnTo>
                <a:lnTo>
                  <a:pt x="8821415" y="1482114"/>
                </a:lnTo>
                <a:lnTo>
                  <a:pt x="8874207" y="1485221"/>
                </a:lnTo>
                <a:lnTo>
                  <a:pt x="8926611" y="1488252"/>
                </a:lnTo>
                <a:lnTo>
                  <a:pt x="8978604" y="1491210"/>
                </a:lnTo>
                <a:lnTo>
                  <a:pt x="9030167" y="1494096"/>
                </a:lnTo>
                <a:lnTo>
                  <a:pt x="9081278" y="1496913"/>
                </a:lnTo>
                <a:lnTo>
                  <a:pt x="9131918" y="1499662"/>
                </a:lnTo>
                <a:lnTo>
                  <a:pt x="9182066" y="1502346"/>
                </a:lnTo>
                <a:lnTo>
                  <a:pt x="9231701" y="1504967"/>
                </a:lnTo>
                <a:lnTo>
                  <a:pt x="9280803" y="1507526"/>
                </a:lnTo>
                <a:lnTo>
                  <a:pt x="9329351" y="1510025"/>
                </a:lnTo>
                <a:lnTo>
                  <a:pt x="9377324" y="1512468"/>
                </a:lnTo>
                <a:lnTo>
                  <a:pt x="9424703" y="1514855"/>
                </a:lnTo>
                <a:lnTo>
                  <a:pt x="9471467" y="1517189"/>
                </a:lnTo>
                <a:lnTo>
                  <a:pt x="9517594" y="1519472"/>
                </a:lnTo>
                <a:lnTo>
                  <a:pt x="9563065" y="1521706"/>
                </a:lnTo>
                <a:lnTo>
                  <a:pt x="9607860" y="1523893"/>
                </a:lnTo>
                <a:lnTo>
                  <a:pt x="9651956" y="1526034"/>
                </a:lnTo>
                <a:lnTo>
                  <a:pt x="9695335" y="1528133"/>
                </a:lnTo>
                <a:lnTo>
                  <a:pt x="9737975" y="1530191"/>
                </a:lnTo>
                <a:lnTo>
                  <a:pt x="9779855" y="1532210"/>
                </a:lnTo>
                <a:lnTo>
                  <a:pt x="9820956" y="1534192"/>
                </a:lnTo>
                <a:lnTo>
                  <a:pt x="9861257" y="1536139"/>
                </a:lnTo>
                <a:lnTo>
                  <a:pt x="9900738" y="1538054"/>
                </a:lnTo>
                <a:lnTo>
                  <a:pt x="9939377" y="1539937"/>
                </a:lnTo>
                <a:lnTo>
                  <a:pt x="10014048" y="1543621"/>
                </a:lnTo>
                <a:lnTo>
                  <a:pt x="10050040" y="1545424"/>
                </a:lnTo>
                <a:lnTo>
                  <a:pt x="10132831" y="1549460"/>
                </a:lnTo>
                <a:lnTo>
                  <a:pt x="10210191" y="1552953"/>
                </a:lnTo>
                <a:lnTo>
                  <a:pt x="10282464" y="1555933"/>
                </a:lnTo>
                <a:lnTo>
                  <a:pt x="10349992" y="1558435"/>
                </a:lnTo>
                <a:lnTo>
                  <a:pt x="10413121" y="1560489"/>
                </a:lnTo>
                <a:lnTo>
                  <a:pt x="10472194" y="1562127"/>
                </a:lnTo>
                <a:lnTo>
                  <a:pt x="10527554" y="1563383"/>
                </a:lnTo>
                <a:lnTo>
                  <a:pt x="10579545" y="1564288"/>
                </a:lnTo>
                <a:lnTo>
                  <a:pt x="10628511" y="1564874"/>
                </a:lnTo>
                <a:lnTo>
                  <a:pt x="10674796" y="1565173"/>
                </a:lnTo>
                <a:lnTo>
                  <a:pt x="10718743" y="1565218"/>
                </a:lnTo>
                <a:lnTo>
                  <a:pt x="10760696" y="1565040"/>
                </a:lnTo>
                <a:lnTo>
                  <a:pt x="10800999" y="1564672"/>
                </a:lnTo>
                <a:lnTo>
                  <a:pt x="10839995" y="1564146"/>
                </a:lnTo>
                <a:lnTo>
                  <a:pt x="10915443" y="1562747"/>
                </a:lnTo>
                <a:lnTo>
                  <a:pt x="10989790" y="1561100"/>
                </a:lnTo>
                <a:lnTo>
                  <a:pt x="11027409" y="1560264"/>
                </a:lnTo>
                <a:lnTo>
                  <a:pt x="11065785" y="1559463"/>
                </a:lnTo>
                <a:lnTo>
                  <a:pt x="11105259" y="1558729"/>
                </a:lnTo>
                <a:lnTo>
                  <a:pt x="11146177" y="1558093"/>
                </a:lnTo>
                <a:lnTo>
                  <a:pt x="11206259" y="1557083"/>
                </a:lnTo>
                <a:lnTo>
                  <a:pt x="11264132" y="1555758"/>
                </a:lnTo>
                <a:lnTo>
                  <a:pt x="11319953" y="1554141"/>
                </a:lnTo>
                <a:lnTo>
                  <a:pt x="11373880" y="1552253"/>
                </a:lnTo>
                <a:lnTo>
                  <a:pt x="11426071" y="1550117"/>
                </a:lnTo>
                <a:lnTo>
                  <a:pt x="11476684" y="1547756"/>
                </a:lnTo>
                <a:lnTo>
                  <a:pt x="11525877" y="1545192"/>
                </a:lnTo>
                <a:lnTo>
                  <a:pt x="11573807" y="1542448"/>
                </a:lnTo>
                <a:lnTo>
                  <a:pt x="11620632" y="1539547"/>
                </a:lnTo>
                <a:lnTo>
                  <a:pt x="11666510" y="1536510"/>
                </a:lnTo>
                <a:lnTo>
                  <a:pt x="11711600" y="1533361"/>
                </a:lnTo>
                <a:lnTo>
                  <a:pt x="11756058" y="1530121"/>
                </a:lnTo>
                <a:lnTo>
                  <a:pt x="11800042" y="1526814"/>
                </a:lnTo>
                <a:lnTo>
                  <a:pt x="11801751" y="152668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79725" y="5480375"/>
            <a:ext cx="9007475" cy="1828800"/>
          </a:xfrm>
          <a:custGeom>
            <a:avLst/>
            <a:gdLst/>
            <a:ahLst/>
            <a:cxnLst/>
            <a:rect l="l" t="t" r="r" b="b"/>
            <a:pathLst>
              <a:path w="9007475" h="1828800">
                <a:moveTo>
                  <a:pt x="0" y="1828490"/>
                </a:moveTo>
                <a:lnTo>
                  <a:pt x="35171" y="1795946"/>
                </a:lnTo>
                <a:lnTo>
                  <a:pt x="70421" y="1763418"/>
                </a:lnTo>
                <a:lnTo>
                  <a:pt x="105831" y="1730923"/>
                </a:lnTo>
                <a:lnTo>
                  <a:pt x="141480" y="1698477"/>
                </a:lnTo>
                <a:lnTo>
                  <a:pt x="177446" y="1666095"/>
                </a:lnTo>
                <a:lnTo>
                  <a:pt x="213811" y="1633795"/>
                </a:lnTo>
                <a:lnTo>
                  <a:pt x="250653" y="1601593"/>
                </a:lnTo>
                <a:lnTo>
                  <a:pt x="288052" y="1569504"/>
                </a:lnTo>
                <a:lnTo>
                  <a:pt x="326088" y="1537546"/>
                </a:lnTo>
                <a:lnTo>
                  <a:pt x="364840" y="1505734"/>
                </a:lnTo>
                <a:lnTo>
                  <a:pt x="404387" y="1474085"/>
                </a:lnTo>
                <a:lnTo>
                  <a:pt x="444810" y="1442616"/>
                </a:lnTo>
                <a:lnTo>
                  <a:pt x="486188" y="1411341"/>
                </a:lnTo>
                <a:lnTo>
                  <a:pt x="528600" y="1380279"/>
                </a:lnTo>
                <a:lnTo>
                  <a:pt x="572126" y="1349445"/>
                </a:lnTo>
                <a:lnTo>
                  <a:pt x="616845" y="1318854"/>
                </a:lnTo>
                <a:lnTo>
                  <a:pt x="662838" y="1288525"/>
                </a:lnTo>
                <a:lnTo>
                  <a:pt x="710184" y="1258473"/>
                </a:lnTo>
                <a:lnTo>
                  <a:pt x="750147" y="1233918"/>
                </a:lnTo>
                <a:lnTo>
                  <a:pt x="791383" y="1209222"/>
                </a:lnTo>
                <a:lnTo>
                  <a:pt x="833789" y="1184430"/>
                </a:lnTo>
                <a:lnTo>
                  <a:pt x="877266" y="1159582"/>
                </a:lnTo>
                <a:lnTo>
                  <a:pt x="921715" y="1134723"/>
                </a:lnTo>
                <a:lnTo>
                  <a:pt x="967035" y="1109895"/>
                </a:lnTo>
                <a:lnTo>
                  <a:pt x="1013125" y="1085140"/>
                </a:lnTo>
                <a:lnTo>
                  <a:pt x="1059887" y="1060502"/>
                </a:lnTo>
                <a:lnTo>
                  <a:pt x="1107220" y="1036024"/>
                </a:lnTo>
                <a:lnTo>
                  <a:pt x="1155023" y="1011748"/>
                </a:lnTo>
                <a:lnTo>
                  <a:pt x="1203197" y="987717"/>
                </a:lnTo>
                <a:lnTo>
                  <a:pt x="1251643" y="963973"/>
                </a:lnTo>
                <a:lnTo>
                  <a:pt x="1300258" y="940561"/>
                </a:lnTo>
                <a:lnTo>
                  <a:pt x="1348945" y="917522"/>
                </a:lnTo>
                <a:lnTo>
                  <a:pt x="1397602" y="894899"/>
                </a:lnTo>
                <a:lnTo>
                  <a:pt x="1446130" y="872735"/>
                </a:lnTo>
                <a:lnTo>
                  <a:pt x="1494428" y="851074"/>
                </a:lnTo>
                <a:lnTo>
                  <a:pt x="1542397" y="829957"/>
                </a:lnTo>
                <a:lnTo>
                  <a:pt x="1589937" y="809428"/>
                </a:lnTo>
                <a:lnTo>
                  <a:pt x="1636947" y="789529"/>
                </a:lnTo>
                <a:lnTo>
                  <a:pt x="1683327" y="770303"/>
                </a:lnTo>
                <a:lnTo>
                  <a:pt x="1728977" y="751793"/>
                </a:lnTo>
                <a:lnTo>
                  <a:pt x="1777854" y="732382"/>
                </a:lnTo>
                <a:lnTo>
                  <a:pt x="1825071" y="713993"/>
                </a:lnTo>
                <a:lnTo>
                  <a:pt x="1870901" y="696540"/>
                </a:lnTo>
                <a:lnTo>
                  <a:pt x="1915616" y="679939"/>
                </a:lnTo>
                <a:lnTo>
                  <a:pt x="1959488" y="664104"/>
                </a:lnTo>
                <a:lnTo>
                  <a:pt x="2002791" y="648949"/>
                </a:lnTo>
                <a:lnTo>
                  <a:pt x="2045796" y="634390"/>
                </a:lnTo>
                <a:lnTo>
                  <a:pt x="2088776" y="620340"/>
                </a:lnTo>
                <a:lnTo>
                  <a:pt x="2132002" y="606715"/>
                </a:lnTo>
                <a:lnTo>
                  <a:pt x="2175748" y="593429"/>
                </a:lnTo>
                <a:lnTo>
                  <a:pt x="2220285" y="580397"/>
                </a:lnTo>
                <a:lnTo>
                  <a:pt x="2265886" y="567533"/>
                </a:lnTo>
                <a:lnTo>
                  <a:pt x="2312823" y="554751"/>
                </a:lnTo>
                <a:lnTo>
                  <a:pt x="2361369" y="541968"/>
                </a:lnTo>
                <a:lnTo>
                  <a:pt x="2411795" y="529096"/>
                </a:lnTo>
                <a:lnTo>
                  <a:pt x="2464375" y="516051"/>
                </a:lnTo>
                <a:lnTo>
                  <a:pt x="2519380" y="502747"/>
                </a:lnTo>
                <a:lnTo>
                  <a:pt x="2577082" y="489099"/>
                </a:lnTo>
                <a:lnTo>
                  <a:pt x="2637755" y="475022"/>
                </a:lnTo>
                <a:lnTo>
                  <a:pt x="2701671" y="460430"/>
                </a:lnTo>
                <a:lnTo>
                  <a:pt x="2742405" y="451306"/>
                </a:lnTo>
                <a:lnTo>
                  <a:pt x="2784999" y="441979"/>
                </a:lnTo>
                <a:lnTo>
                  <a:pt x="2829331" y="432470"/>
                </a:lnTo>
                <a:lnTo>
                  <a:pt x="2875277" y="422796"/>
                </a:lnTo>
                <a:lnTo>
                  <a:pt x="2922711" y="412977"/>
                </a:lnTo>
                <a:lnTo>
                  <a:pt x="2971512" y="403033"/>
                </a:lnTo>
                <a:lnTo>
                  <a:pt x="3021555" y="392981"/>
                </a:lnTo>
                <a:lnTo>
                  <a:pt x="3072716" y="382841"/>
                </a:lnTo>
                <a:lnTo>
                  <a:pt x="3124872" y="372633"/>
                </a:lnTo>
                <a:lnTo>
                  <a:pt x="3177900" y="362374"/>
                </a:lnTo>
                <a:lnTo>
                  <a:pt x="3231674" y="352085"/>
                </a:lnTo>
                <a:lnTo>
                  <a:pt x="3286073" y="341784"/>
                </a:lnTo>
                <a:lnTo>
                  <a:pt x="3340971" y="331489"/>
                </a:lnTo>
                <a:lnTo>
                  <a:pt x="3396246" y="321221"/>
                </a:lnTo>
                <a:lnTo>
                  <a:pt x="3451773" y="310998"/>
                </a:lnTo>
                <a:lnTo>
                  <a:pt x="3507429" y="300840"/>
                </a:lnTo>
                <a:lnTo>
                  <a:pt x="3563090" y="290764"/>
                </a:lnTo>
                <a:lnTo>
                  <a:pt x="3618633" y="280791"/>
                </a:lnTo>
                <a:lnTo>
                  <a:pt x="3673934" y="270939"/>
                </a:lnTo>
                <a:lnTo>
                  <a:pt x="3728868" y="261227"/>
                </a:lnTo>
                <a:lnTo>
                  <a:pt x="3783313" y="251675"/>
                </a:lnTo>
                <a:lnTo>
                  <a:pt x="3837145" y="242301"/>
                </a:lnTo>
                <a:lnTo>
                  <a:pt x="3890239" y="233124"/>
                </a:lnTo>
                <a:lnTo>
                  <a:pt x="3942473" y="224163"/>
                </a:lnTo>
                <a:lnTo>
                  <a:pt x="3993722" y="215438"/>
                </a:lnTo>
                <a:lnTo>
                  <a:pt x="4043863" y="206967"/>
                </a:lnTo>
                <a:lnTo>
                  <a:pt x="4092773" y="198770"/>
                </a:lnTo>
                <a:lnTo>
                  <a:pt x="4140327" y="190865"/>
                </a:lnTo>
                <a:lnTo>
                  <a:pt x="4186401" y="183271"/>
                </a:lnTo>
                <a:lnTo>
                  <a:pt x="4230873" y="176008"/>
                </a:lnTo>
                <a:lnTo>
                  <a:pt x="4273618" y="169095"/>
                </a:lnTo>
                <a:lnTo>
                  <a:pt x="4314512" y="162550"/>
                </a:lnTo>
                <a:lnTo>
                  <a:pt x="4353433" y="156392"/>
                </a:lnTo>
                <a:lnTo>
                  <a:pt x="4423463" y="145532"/>
                </a:lnTo>
                <a:lnTo>
                  <a:pt x="4486978" y="135958"/>
                </a:lnTo>
                <a:lnTo>
                  <a:pt x="4544778" y="127555"/>
                </a:lnTo>
                <a:lnTo>
                  <a:pt x="4597665" y="120206"/>
                </a:lnTo>
                <a:lnTo>
                  <a:pt x="4646439" y="113795"/>
                </a:lnTo>
                <a:lnTo>
                  <a:pt x="4691902" y="108206"/>
                </a:lnTo>
                <a:lnTo>
                  <a:pt x="4734855" y="103323"/>
                </a:lnTo>
                <a:lnTo>
                  <a:pt x="4776098" y="99029"/>
                </a:lnTo>
                <a:lnTo>
                  <a:pt x="4816433" y="95209"/>
                </a:lnTo>
                <a:lnTo>
                  <a:pt x="4856662" y="91746"/>
                </a:lnTo>
                <a:lnTo>
                  <a:pt x="4897584" y="88523"/>
                </a:lnTo>
                <a:lnTo>
                  <a:pt x="4940002" y="85426"/>
                </a:lnTo>
                <a:lnTo>
                  <a:pt x="4984715" y="82337"/>
                </a:lnTo>
                <a:lnTo>
                  <a:pt x="5032526" y="79141"/>
                </a:lnTo>
                <a:lnTo>
                  <a:pt x="5084236" y="75721"/>
                </a:lnTo>
                <a:lnTo>
                  <a:pt x="5140645" y="71962"/>
                </a:lnTo>
                <a:lnTo>
                  <a:pt x="5202555" y="67746"/>
                </a:lnTo>
                <a:lnTo>
                  <a:pt x="5244294" y="64930"/>
                </a:lnTo>
                <a:lnTo>
                  <a:pt x="5287674" y="62102"/>
                </a:lnTo>
                <a:lnTo>
                  <a:pt x="5332576" y="59268"/>
                </a:lnTo>
                <a:lnTo>
                  <a:pt x="5378884" y="56433"/>
                </a:lnTo>
                <a:lnTo>
                  <a:pt x="5426479" y="53604"/>
                </a:lnTo>
                <a:lnTo>
                  <a:pt x="5475244" y="50787"/>
                </a:lnTo>
                <a:lnTo>
                  <a:pt x="5525060" y="47986"/>
                </a:lnTo>
                <a:lnTo>
                  <a:pt x="5575811" y="45208"/>
                </a:lnTo>
                <a:lnTo>
                  <a:pt x="5627379" y="42459"/>
                </a:lnTo>
                <a:lnTo>
                  <a:pt x="5679645" y="39744"/>
                </a:lnTo>
                <a:lnTo>
                  <a:pt x="5732493" y="37070"/>
                </a:lnTo>
                <a:lnTo>
                  <a:pt x="5785805" y="34442"/>
                </a:lnTo>
                <a:lnTo>
                  <a:pt x="5839462" y="31865"/>
                </a:lnTo>
                <a:lnTo>
                  <a:pt x="5893347" y="29347"/>
                </a:lnTo>
                <a:lnTo>
                  <a:pt x="5947343" y="26892"/>
                </a:lnTo>
                <a:lnTo>
                  <a:pt x="6001332" y="24506"/>
                </a:lnTo>
                <a:lnTo>
                  <a:pt x="6055196" y="22195"/>
                </a:lnTo>
                <a:lnTo>
                  <a:pt x="6108817" y="19966"/>
                </a:lnTo>
                <a:lnTo>
                  <a:pt x="6162078" y="17823"/>
                </a:lnTo>
                <a:lnTo>
                  <a:pt x="6214861" y="15773"/>
                </a:lnTo>
                <a:lnTo>
                  <a:pt x="6267048" y="13821"/>
                </a:lnTo>
                <a:lnTo>
                  <a:pt x="6318523" y="11973"/>
                </a:lnTo>
                <a:lnTo>
                  <a:pt x="6369166" y="10235"/>
                </a:lnTo>
                <a:lnTo>
                  <a:pt x="6418860" y="8613"/>
                </a:lnTo>
                <a:lnTo>
                  <a:pt x="6467488" y="7113"/>
                </a:lnTo>
                <a:lnTo>
                  <a:pt x="6514931" y="5740"/>
                </a:lnTo>
                <a:lnTo>
                  <a:pt x="6561074" y="4500"/>
                </a:lnTo>
                <a:lnTo>
                  <a:pt x="6904974" y="0"/>
                </a:lnTo>
                <a:lnTo>
                  <a:pt x="7262590" y="500"/>
                </a:lnTo>
                <a:lnTo>
                  <a:pt x="7543482" y="3000"/>
                </a:lnTo>
                <a:lnTo>
                  <a:pt x="7657210" y="4500"/>
                </a:lnTo>
                <a:lnTo>
                  <a:pt x="8444484" y="4500"/>
                </a:lnTo>
                <a:lnTo>
                  <a:pt x="8509477" y="6055"/>
                </a:lnTo>
                <a:lnTo>
                  <a:pt x="8572931" y="8128"/>
                </a:lnTo>
                <a:lnTo>
                  <a:pt x="8634382" y="10607"/>
                </a:lnTo>
                <a:lnTo>
                  <a:pt x="8693363" y="13378"/>
                </a:lnTo>
                <a:lnTo>
                  <a:pt x="8749411" y="16327"/>
                </a:lnTo>
                <a:lnTo>
                  <a:pt x="8802060" y="19341"/>
                </a:lnTo>
                <a:lnTo>
                  <a:pt x="8850845" y="22306"/>
                </a:lnTo>
                <a:lnTo>
                  <a:pt x="8895303" y="25109"/>
                </a:lnTo>
                <a:lnTo>
                  <a:pt x="8934968" y="27636"/>
                </a:lnTo>
                <a:lnTo>
                  <a:pt x="8969375" y="29773"/>
                </a:lnTo>
                <a:lnTo>
                  <a:pt x="9007475" y="3213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1183" y="283997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740409" y="0"/>
                </a:moveTo>
                <a:lnTo>
                  <a:pt x="4190" y="429895"/>
                </a:lnTo>
                <a:lnTo>
                  <a:pt x="0" y="1282319"/>
                </a:lnTo>
                <a:lnTo>
                  <a:pt x="1070864" y="1900555"/>
                </a:lnTo>
                <a:lnTo>
                  <a:pt x="1807082" y="1470787"/>
                </a:lnTo>
                <a:lnTo>
                  <a:pt x="1811274" y="618236"/>
                </a:lnTo>
                <a:lnTo>
                  <a:pt x="74040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31183" y="283997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4190" y="429895"/>
                </a:moveTo>
                <a:lnTo>
                  <a:pt x="740409" y="0"/>
                </a:lnTo>
                <a:lnTo>
                  <a:pt x="1811274" y="618236"/>
                </a:lnTo>
                <a:lnTo>
                  <a:pt x="1807082" y="1470787"/>
                </a:lnTo>
                <a:lnTo>
                  <a:pt x="1070864" y="1900555"/>
                </a:lnTo>
                <a:lnTo>
                  <a:pt x="0" y="1282319"/>
                </a:lnTo>
                <a:lnTo>
                  <a:pt x="4190" y="4298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72253" y="4191253"/>
            <a:ext cx="1811655" cy="1901189"/>
          </a:xfrm>
          <a:custGeom>
            <a:avLst/>
            <a:gdLst/>
            <a:ahLst/>
            <a:cxnLst/>
            <a:rect l="l" t="t" r="r" b="b"/>
            <a:pathLst>
              <a:path w="1811654" h="1901189">
                <a:moveTo>
                  <a:pt x="4191" y="429895"/>
                </a:moveTo>
                <a:lnTo>
                  <a:pt x="740410" y="0"/>
                </a:lnTo>
                <a:lnTo>
                  <a:pt x="1811274" y="618236"/>
                </a:lnTo>
                <a:lnTo>
                  <a:pt x="1807082" y="1470787"/>
                </a:lnTo>
                <a:lnTo>
                  <a:pt x="1070864" y="1900605"/>
                </a:lnTo>
                <a:lnTo>
                  <a:pt x="0" y="1282319"/>
                </a:lnTo>
                <a:lnTo>
                  <a:pt x="4191" y="42989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84698" y="1488694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740410" y="0"/>
                </a:moveTo>
                <a:lnTo>
                  <a:pt x="4063" y="429894"/>
                </a:lnTo>
                <a:lnTo>
                  <a:pt x="0" y="1282318"/>
                </a:lnTo>
                <a:lnTo>
                  <a:pt x="1070737" y="1900554"/>
                </a:lnTo>
                <a:lnTo>
                  <a:pt x="1806955" y="1470786"/>
                </a:lnTo>
                <a:lnTo>
                  <a:pt x="1811147" y="618235"/>
                </a:lnTo>
                <a:lnTo>
                  <a:pt x="740410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84698" y="1488694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4063" y="429894"/>
                </a:moveTo>
                <a:lnTo>
                  <a:pt x="740410" y="0"/>
                </a:lnTo>
                <a:lnTo>
                  <a:pt x="1811147" y="618235"/>
                </a:lnTo>
                <a:lnTo>
                  <a:pt x="1806955" y="1470786"/>
                </a:lnTo>
                <a:lnTo>
                  <a:pt x="1070737" y="1900554"/>
                </a:lnTo>
                <a:lnTo>
                  <a:pt x="0" y="1282318"/>
                </a:lnTo>
                <a:lnTo>
                  <a:pt x="4063" y="4298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06417" y="13741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5">
                <a:moveTo>
                  <a:pt x="740410" y="0"/>
                </a:moveTo>
                <a:lnTo>
                  <a:pt x="4191" y="429894"/>
                </a:lnTo>
                <a:lnTo>
                  <a:pt x="0" y="1282318"/>
                </a:lnTo>
                <a:lnTo>
                  <a:pt x="1070864" y="1900554"/>
                </a:lnTo>
                <a:lnTo>
                  <a:pt x="1807083" y="1470786"/>
                </a:lnTo>
                <a:lnTo>
                  <a:pt x="1811274" y="618235"/>
                </a:lnTo>
                <a:lnTo>
                  <a:pt x="740410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6417" y="13741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5">
                <a:moveTo>
                  <a:pt x="4191" y="429894"/>
                </a:moveTo>
                <a:lnTo>
                  <a:pt x="740410" y="0"/>
                </a:lnTo>
                <a:lnTo>
                  <a:pt x="1811274" y="618235"/>
                </a:lnTo>
                <a:lnTo>
                  <a:pt x="1807083" y="1470786"/>
                </a:lnTo>
                <a:lnTo>
                  <a:pt x="1070864" y="1900554"/>
                </a:lnTo>
                <a:lnTo>
                  <a:pt x="0" y="1282318"/>
                </a:lnTo>
                <a:lnTo>
                  <a:pt x="4191" y="4298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38088" y="5532373"/>
            <a:ext cx="1811655" cy="1783080"/>
          </a:xfrm>
          <a:custGeom>
            <a:avLst/>
            <a:gdLst/>
            <a:ahLst/>
            <a:cxnLst/>
            <a:rect l="l" t="t" r="r" b="b"/>
            <a:pathLst>
              <a:path w="1811654" h="1783079">
                <a:moveTo>
                  <a:pt x="740410" y="0"/>
                </a:moveTo>
                <a:lnTo>
                  <a:pt x="4190" y="429894"/>
                </a:lnTo>
                <a:lnTo>
                  <a:pt x="0" y="1282369"/>
                </a:lnTo>
                <a:lnTo>
                  <a:pt x="866853" y="1782824"/>
                </a:lnTo>
                <a:lnTo>
                  <a:pt x="1272587" y="1782824"/>
                </a:lnTo>
                <a:lnTo>
                  <a:pt x="1807083" y="1470748"/>
                </a:lnTo>
                <a:lnTo>
                  <a:pt x="1811273" y="618210"/>
                </a:lnTo>
                <a:lnTo>
                  <a:pt x="740410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42278" y="5532373"/>
            <a:ext cx="1807210" cy="1783080"/>
          </a:xfrm>
          <a:custGeom>
            <a:avLst/>
            <a:gdLst/>
            <a:ahLst/>
            <a:cxnLst/>
            <a:rect l="l" t="t" r="r" b="b"/>
            <a:pathLst>
              <a:path w="1807209" h="1783079">
                <a:moveTo>
                  <a:pt x="0" y="429894"/>
                </a:moveTo>
                <a:lnTo>
                  <a:pt x="736219" y="0"/>
                </a:lnTo>
                <a:lnTo>
                  <a:pt x="1807082" y="618210"/>
                </a:lnTo>
                <a:lnTo>
                  <a:pt x="1802892" y="1470748"/>
                </a:lnTo>
                <a:lnTo>
                  <a:pt x="1268396" y="178282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38088" y="5962269"/>
            <a:ext cx="867410" cy="1353185"/>
          </a:xfrm>
          <a:custGeom>
            <a:avLst/>
            <a:gdLst/>
            <a:ahLst/>
            <a:cxnLst/>
            <a:rect l="l" t="t" r="r" b="b"/>
            <a:pathLst>
              <a:path w="867409" h="1353184">
                <a:moveTo>
                  <a:pt x="866853" y="1352929"/>
                </a:moveTo>
                <a:lnTo>
                  <a:pt x="0" y="852474"/>
                </a:lnTo>
                <a:lnTo>
                  <a:pt x="419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759" y="4207509"/>
            <a:ext cx="1106170" cy="1808480"/>
          </a:xfrm>
          <a:custGeom>
            <a:avLst/>
            <a:gdLst/>
            <a:ahLst/>
            <a:cxnLst/>
            <a:rect l="l" t="t" r="r" b="b"/>
            <a:pathLst>
              <a:path w="1106170" h="1808479">
                <a:moveTo>
                  <a:pt x="119496" y="0"/>
                </a:moveTo>
                <a:lnTo>
                  <a:pt x="0" y="60451"/>
                </a:lnTo>
                <a:lnTo>
                  <a:pt x="154117" y="1729358"/>
                </a:lnTo>
                <a:lnTo>
                  <a:pt x="289778" y="1808099"/>
                </a:lnTo>
                <a:lnTo>
                  <a:pt x="1106096" y="1424558"/>
                </a:lnTo>
                <a:lnTo>
                  <a:pt x="1030163" y="525779"/>
                </a:lnTo>
                <a:lnTo>
                  <a:pt x="119496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759" y="4207509"/>
            <a:ext cx="1106170" cy="1808480"/>
          </a:xfrm>
          <a:custGeom>
            <a:avLst/>
            <a:gdLst/>
            <a:ahLst/>
            <a:cxnLst/>
            <a:rect l="l" t="t" r="r" b="b"/>
            <a:pathLst>
              <a:path w="1106170" h="1808479">
                <a:moveTo>
                  <a:pt x="0" y="60451"/>
                </a:moveTo>
                <a:lnTo>
                  <a:pt x="119496" y="0"/>
                </a:lnTo>
                <a:lnTo>
                  <a:pt x="1030163" y="525779"/>
                </a:lnTo>
                <a:lnTo>
                  <a:pt x="1106096" y="1424558"/>
                </a:lnTo>
                <a:lnTo>
                  <a:pt x="289778" y="1808099"/>
                </a:lnTo>
                <a:lnTo>
                  <a:pt x="154117" y="1729358"/>
                </a:lnTo>
                <a:lnTo>
                  <a:pt x="0" y="6045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2021" y="5552694"/>
            <a:ext cx="1807210" cy="1762760"/>
          </a:xfrm>
          <a:custGeom>
            <a:avLst/>
            <a:gdLst/>
            <a:ahLst/>
            <a:cxnLst/>
            <a:rect l="l" t="t" r="r" b="b"/>
            <a:pathLst>
              <a:path w="1807210" h="1762759">
                <a:moveTo>
                  <a:pt x="0" y="429894"/>
                </a:moveTo>
                <a:lnTo>
                  <a:pt x="736231" y="0"/>
                </a:lnTo>
                <a:lnTo>
                  <a:pt x="1807095" y="618210"/>
                </a:lnTo>
                <a:lnTo>
                  <a:pt x="1802904" y="1470748"/>
                </a:lnTo>
                <a:lnTo>
                  <a:pt x="1303213" y="17625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7868" y="5982589"/>
            <a:ext cx="831850" cy="1332865"/>
          </a:xfrm>
          <a:custGeom>
            <a:avLst/>
            <a:gdLst/>
            <a:ahLst/>
            <a:cxnLst/>
            <a:rect l="l" t="t" r="r" b="b"/>
            <a:pathLst>
              <a:path w="831850" h="1332865">
                <a:moveTo>
                  <a:pt x="831634" y="1332609"/>
                </a:moveTo>
                <a:lnTo>
                  <a:pt x="0" y="852474"/>
                </a:lnTo>
                <a:lnTo>
                  <a:pt x="415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5015" y="2829814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5" h="1900554">
                <a:moveTo>
                  <a:pt x="740397" y="0"/>
                </a:moveTo>
                <a:lnTo>
                  <a:pt x="4152" y="429895"/>
                </a:lnTo>
                <a:lnTo>
                  <a:pt x="0" y="1282319"/>
                </a:lnTo>
                <a:lnTo>
                  <a:pt x="1070775" y="1900555"/>
                </a:lnTo>
                <a:lnTo>
                  <a:pt x="1806994" y="1470787"/>
                </a:lnTo>
                <a:lnTo>
                  <a:pt x="1811185" y="618236"/>
                </a:lnTo>
                <a:lnTo>
                  <a:pt x="74039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5015" y="2829814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5" h="1900554">
                <a:moveTo>
                  <a:pt x="4152" y="429895"/>
                </a:moveTo>
                <a:lnTo>
                  <a:pt x="740397" y="0"/>
                </a:lnTo>
                <a:lnTo>
                  <a:pt x="1811185" y="618236"/>
                </a:lnTo>
                <a:lnTo>
                  <a:pt x="1806994" y="1470787"/>
                </a:lnTo>
                <a:lnTo>
                  <a:pt x="1070775" y="1900555"/>
                </a:lnTo>
                <a:lnTo>
                  <a:pt x="0" y="1282319"/>
                </a:lnTo>
                <a:lnTo>
                  <a:pt x="4152" y="4298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6085" y="4191253"/>
            <a:ext cx="1811655" cy="1901189"/>
          </a:xfrm>
          <a:custGeom>
            <a:avLst/>
            <a:gdLst/>
            <a:ahLst/>
            <a:cxnLst/>
            <a:rect l="l" t="t" r="r" b="b"/>
            <a:pathLst>
              <a:path w="1811655" h="1901189">
                <a:moveTo>
                  <a:pt x="4140" y="429895"/>
                </a:moveTo>
                <a:lnTo>
                  <a:pt x="740448" y="0"/>
                </a:lnTo>
                <a:lnTo>
                  <a:pt x="1811185" y="618236"/>
                </a:lnTo>
                <a:lnTo>
                  <a:pt x="1806994" y="1470787"/>
                </a:lnTo>
                <a:lnTo>
                  <a:pt x="1070775" y="1900605"/>
                </a:lnTo>
                <a:lnTo>
                  <a:pt x="0" y="1282319"/>
                </a:lnTo>
                <a:lnTo>
                  <a:pt x="4140" y="4298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03704" y="5562853"/>
            <a:ext cx="1807210" cy="1752600"/>
          </a:xfrm>
          <a:custGeom>
            <a:avLst/>
            <a:gdLst/>
            <a:ahLst/>
            <a:cxnLst/>
            <a:rect l="l" t="t" r="r" b="b"/>
            <a:pathLst>
              <a:path w="1807210" h="1752600">
                <a:moveTo>
                  <a:pt x="0" y="429895"/>
                </a:moveTo>
                <a:lnTo>
                  <a:pt x="736219" y="0"/>
                </a:lnTo>
                <a:lnTo>
                  <a:pt x="1807083" y="618210"/>
                </a:lnTo>
                <a:lnTo>
                  <a:pt x="1802892" y="1470748"/>
                </a:lnTo>
                <a:lnTo>
                  <a:pt x="1320601" y="175234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99513" y="5992748"/>
            <a:ext cx="814069" cy="1322705"/>
          </a:xfrm>
          <a:custGeom>
            <a:avLst/>
            <a:gdLst/>
            <a:ahLst/>
            <a:cxnLst/>
            <a:rect l="l" t="t" r="r" b="b"/>
            <a:pathLst>
              <a:path w="814069" h="1322704">
                <a:moveTo>
                  <a:pt x="814056" y="1322449"/>
                </a:moveTo>
                <a:lnTo>
                  <a:pt x="0" y="852474"/>
                </a:lnTo>
                <a:lnTo>
                  <a:pt x="419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24277" y="283997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740410" y="0"/>
                </a:moveTo>
                <a:lnTo>
                  <a:pt x="4191" y="429895"/>
                </a:lnTo>
                <a:lnTo>
                  <a:pt x="0" y="1282319"/>
                </a:lnTo>
                <a:lnTo>
                  <a:pt x="1070864" y="1900555"/>
                </a:lnTo>
                <a:lnTo>
                  <a:pt x="1807083" y="1470787"/>
                </a:lnTo>
                <a:lnTo>
                  <a:pt x="1811274" y="618236"/>
                </a:lnTo>
                <a:lnTo>
                  <a:pt x="740410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24277" y="283997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4191" y="429895"/>
                </a:moveTo>
                <a:lnTo>
                  <a:pt x="740410" y="0"/>
                </a:lnTo>
                <a:lnTo>
                  <a:pt x="1811274" y="618236"/>
                </a:lnTo>
                <a:lnTo>
                  <a:pt x="1807083" y="1470787"/>
                </a:lnTo>
                <a:lnTo>
                  <a:pt x="1070864" y="1900555"/>
                </a:lnTo>
                <a:lnTo>
                  <a:pt x="0" y="1282319"/>
                </a:lnTo>
                <a:lnTo>
                  <a:pt x="4191" y="4298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70888" y="145821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5" h="1900554">
                <a:moveTo>
                  <a:pt x="4064" y="429895"/>
                </a:moveTo>
                <a:lnTo>
                  <a:pt x="740410" y="0"/>
                </a:lnTo>
                <a:lnTo>
                  <a:pt x="1811147" y="618236"/>
                </a:lnTo>
                <a:lnTo>
                  <a:pt x="1806956" y="1470787"/>
                </a:lnTo>
                <a:lnTo>
                  <a:pt x="1070737" y="1900555"/>
                </a:lnTo>
                <a:lnTo>
                  <a:pt x="0" y="1282319"/>
                </a:lnTo>
                <a:lnTo>
                  <a:pt x="4064" y="4298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84182" y="4211573"/>
            <a:ext cx="1811655" cy="1901189"/>
          </a:xfrm>
          <a:custGeom>
            <a:avLst/>
            <a:gdLst/>
            <a:ahLst/>
            <a:cxnLst/>
            <a:rect l="l" t="t" r="r" b="b"/>
            <a:pathLst>
              <a:path w="1811654" h="1901189">
                <a:moveTo>
                  <a:pt x="740410" y="0"/>
                </a:moveTo>
                <a:lnTo>
                  <a:pt x="4191" y="429894"/>
                </a:lnTo>
                <a:lnTo>
                  <a:pt x="0" y="1282319"/>
                </a:lnTo>
                <a:lnTo>
                  <a:pt x="1070864" y="1900605"/>
                </a:lnTo>
                <a:lnTo>
                  <a:pt x="1807083" y="1470787"/>
                </a:lnTo>
                <a:lnTo>
                  <a:pt x="1811274" y="618236"/>
                </a:lnTo>
                <a:lnTo>
                  <a:pt x="74041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84182" y="4211573"/>
            <a:ext cx="1811655" cy="1901189"/>
          </a:xfrm>
          <a:custGeom>
            <a:avLst/>
            <a:gdLst/>
            <a:ahLst/>
            <a:cxnLst/>
            <a:rect l="l" t="t" r="r" b="b"/>
            <a:pathLst>
              <a:path w="1811654" h="1901189">
                <a:moveTo>
                  <a:pt x="4191" y="429894"/>
                </a:moveTo>
                <a:lnTo>
                  <a:pt x="740410" y="0"/>
                </a:lnTo>
                <a:lnTo>
                  <a:pt x="1811274" y="618236"/>
                </a:lnTo>
                <a:lnTo>
                  <a:pt x="1807083" y="1470787"/>
                </a:lnTo>
                <a:lnTo>
                  <a:pt x="1070864" y="1900605"/>
                </a:lnTo>
                <a:lnTo>
                  <a:pt x="0" y="1282319"/>
                </a:lnTo>
                <a:lnTo>
                  <a:pt x="4191" y="42989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54208" y="5573014"/>
            <a:ext cx="1807210" cy="1742439"/>
          </a:xfrm>
          <a:custGeom>
            <a:avLst/>
            <a:gdLst/>
            <a:ahLst/>
            <a:cxnLst/>
            <a:rect l="l" t="t" r="r" b="b"/>
            <a:pathLst>
              <a:path w="1807209" h="1742440">
                <a:moveTo>
                  <a:pt x="0" y="429895"/>
                </a:moveTo>
                <a:lnTo>
                  <a:pt x="736219" y="0"/>
                </a:lnTo>
                <a:lnTo>
                  <a:pt x="1807083" y="618210"/>
                </a:lnTo>
                <a:lnTo>
                  <a:pt x="1802892" y="1470748"/>
                </a:lnTo>
                <a:lnTo>
                  <a:pt x="1338002" y="174218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050018" y="6002909"/>
            <a:ext cx="796925" cy="1312545"/>
          </a:xfrm>
          <a:custGeom>
            <a:avLst/>
            <a:gdLst/>
            <a:ahLst/>
            <a:cxnLst/>
            <a:rect l="l" t="t" r="r" b="b"/>
            <a:pathLst>
              <a:path w="796925" h="1312545">
                <a:moveTo>
                  <a:pt x="796457" y="1312289"/>
                </a:moveTo>
                <a:lnTo>
                  <a:pt x="0" y="852474"/>
                </a:lnTo>
                <a:lnTo>
                  <a:pt x="419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050018" y="285013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740409" y="0"/>
                </a:moveTo>
                <a:lnTo>
                  <a:pt x="4190" y="429894"/>
                </a:lnTo>
                <a:lnTo>
                  <a:pt x="0" y="1282318"/>
                </a:lnTo>
                <a:lnTo>
                  <a:pt x="1070863" y="1900554"/>
                </a:lnTo>
                <a:lnTo>
                  <a:pt x="1807082" y="1470786"/>
                </a:lnTo>
                <a:lnTo>
                  <a:pt x="1811274" y="618236"/>
                </a:lnTo>
                <a:lnTo>
                  <a:pt x="740409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050018" y="285013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4190" y="429894"/>
                </a:moveTo>
                <a:lnTo>
                  <a:pt x="740409" y="0"/>
                </a:lnTo>
                <a:lnTo>
                  <a:pt x="1811274" y="618236"/>
                </a:lnTo>
                <a:lnTo>
                  <a:pt x="1807082" y="1470786"/>
                </a:lnTo>
                <a:lnTo>
                  <a:pt x="1070863" y="1900554"/>
                </a:lnTo>
                <a:lnTo>
                  <a:pt x="0" y="1282318"/>
                </a:lnTo>
                <a:lnTo>
                  <a:pt x="4190" y="42989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007597" y="4278629"/>
            <a:ext cx="880110" cy="1746885"/>
          </a:xfrm>
          <a:custGeom>
            <a:avLst/>
            <a:gdLst/>
            <a:ahLst/>
            <a:cxnLst/>
            <a:rect l="l" t="t" r="r" b="b"/>
            <a:pathLst>
              <a:path w="880109" h="1746885">
                <a:moveTo>
                  <a:pt x="816355" y="0"/>
                </a:moveTo>
                <a:lnTo>
                  <a:pt x="0" y="383667"/>
                </a:lnTo>
                <a:lnTo>
                  <a:pt x="75946" y="1282446"/>
                </a:lnTo>
                <a:lnTo>
                  <a:pt x="879601" y="1746394"/>
                </a:lnTo>
                <a:lnTo>
                  <a:pt x="879601" y="40127"/>
                </a:lnTo>
                <a:lnTo>
                  <a:pt x="8163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007597" y="4278629"/>
            <a:ext cx="880110" cy="384175"/>
          </a:xfrm>
          <a:custGeom>
            <a:avLst/>
            <a:gdLst/>
            <a:ahLst/>
            <a:cxnLst/>
            <a:rect l="l" t="t" r="r" b="b"/>
            <a:pathLst>
              <a:path w="880109" h="384175">
                <a:moveTo>
                  <a:pt x="0" y="383667"/>
                </a:moveTo>
                <a:lnTo>
                  <a:pt x="816355" y="0"/>
                </a:lnTo>
                <a:lnTo>
                  <a:pt x="879601" y="4012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07597" y="4662296"/>
            <a:ext cx="880110" cy="1363345"/>
          </a:xfrm>
          <a:custGeom>
            <a:avLst/>
            <a:gdLst/>
            <a:ahLst/>
            <a:cxnLst/>
            <a:rect l="l" t="t" r="r" b="b"/>
            <a:pathLst>
              <a:path w="880109" h="1363345">
                <a:moveTo>
                  <a:pt x="879601" y="1362727"/>
                </a:moveTo>
                <a:lnTo>
                  <a:pt x="75946" y="898778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007725" y="1566036"/>
            <a:ext cx="879475" cy="384175"/>
          </a:xfrm>
          <a:custGeom>
            <a:avLst/>
            <a:gdLst/>
            <a:ahLst/>
            <a:cxnLst/>
            <a:rect l="l" t="t" r="r" b="b"/>
            <a:pathLst>
              <a:path w="879475" h="384175">
                <a:moveTo>
                  <a:pt x="0" y="383666"/>
                </a:moveTo>
                <a:lnTo>
                  <a:pt x="816228" y="0"/>
                </a:lnTo>
                <a:lnTo>
                  <a:pt x="879475" y="3605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007725" y="1949704"/>
            <a:ext cx="879475" cy="1363345"/>
          </a:xfrm>
          <a:custGeom>
            <a:avLst/>
            <a:gdLst/>
            <a:ahLst/>
            <a:cxnLst/>
            <a:rect l="l" t="t" r="r" b="b"/>
            <a:pathLst>
              <a:path w="879475" h="1363345">
                <a:moveTo>
                  <a:pt x="879475" y="1362749"/>
                </a:moveTo>
                <a:lnTo>
                  <a:pt x="75819" y="89877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0844" y="341821"/>
            <a:ext cx="10698480" cy="6598284"/>
          </a:xfrm>
          <a:custGeom>
            <a:avLst/>
            <a:gdLst/>
            <a:ahLst/>
            <a:cxnLst/>
            <a:rect l="l" t="t" r="r" b="b"/>
            <a:pathLst>
              <a:path w="10698480" h="6598284">
                <a:moveTo>
                  <a:pt x="0" y="6598031"/>
                </a:moveTo>
                <a:lnTo>
                  <a:pt x="10698480" y="6598031"/>
                </a:lnTo>
                <a:lnTo>
                  <a:pt x="10698480" y="0"/>
                </a:lnTo>
                <a:lnTo>
                  <a:pt x="0" y="0"/>
                </a:lnTo>
                <a:lnTo>
                  <a:pt x="0" y="65980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94359" y="355714"/>
            <a:ext cx="10698480" cy="6598284"/>
          </a:xfrm>
          <a:custGeom>
            <a:avLst/>
            <a:gdLst/>
            <a:ahLst/>
            <a:cxnLst/>
            <a:rect l="l" t="t" r="r" b="b"/>
            <a:pathLst>
              <a:path w="10698480" h="6598284">
                <a:moveTo>
                  <a:pt x="0" y="6598031"/>
                </a:moveTo>
                <a:lnTo>
                  <a:pt x="10698480" y="6598031"/>
                </a:lnTo>
                <a:lnTo>
                  <a:pt x="10698480" y="0"/>
                </a:lnTo>
                <a:lnTo>
                  <a:pt x="0" y="0"/>
                </a:lnTo>
                <a:lnTo>
                  <a:pt x="0" y="659803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29629" y="0"/>
            <a:ext cx="0" cy="723265"/>
          </a:xfrm>
          <a:custGeom>
            <a:avLst/>
            <a:gdLst/>
            <a:ahLst/>
            <a:cxnLst/>
            <a:rect l="l" t="t" r="r" b="b"/>
            <a:pathLst>
              <a:path h="723265">
                <a:moveTo>
                  <a:pt x="0" y="0"/>
                </a:moveTo>
                <a:lnTo>
                  <a:pt x="0" y="722883"/>
                </a:lnTo>
              </a:path>
            </a:pathLst>
          </a:custGeom>
          <a:ln w="15875">
            <a:solidFill>
              <a:srgbClr val="877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74242" y="634949"/>
            <a:ext cx="2087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50" dirty="0">
                <a:latin typeface="Arial"/>
                <a:cs typeface="Arial"/>
              </a:rPr>
              <a:t>Meat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75" dirty="0">
                <a:latin typeface="Arial"/>
                <a:cs typeface="Arial"/>
              </a:rPr>
              <a:t>dishes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88310" y="1186993"/>
            <a:ext cx="1342724" cy="1055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83793" y="2219028"/>
            <a:ext cx="9728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Chhoi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a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991408" y="4871568"/>
            <a:ext cx="1357884" cy="1130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38502" y="2219028"/>
            <a:ext cx="11271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 err="1" smtClean="0">
                <a:latin typeface="Arial"/>
                <a:cs typeface="Arial"/>
              </a:rPr>
              <a:t>Sen</a:t>
            </a:r>
            <a:r>
              <a:rPr sz="2200" dirty="0" err="1" smtClean="0">
                <a:latin typeface="Arial"/>
                <a:cs typeface="Arial"/>
              </a:rPr>
              <a:t>l</a:t>
            </a:r>
            <a:r>
              <a:rPr lang="en-US" sz="2200" spc="-10" dirty="0" err="1">
                <a:latin typeface="Arial"/>
                <a:cs typeface="Arial"/>
              </a:rPr>
              <a:t>a</a:t>
            </a:r>
            <a:r>
              <a:rPr sz="2200" spc="-10" dirty="0" err="1" smtClean="0">
                <a:latin typeface="Arial"/>
                <a:cs typeface="Arial"/>
              </a:rPr>
              <a:t>mu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15079" y="1188109"/>
            <a:ext cx="1669415" cy="9277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573255" y="2171807"/>
            <a:ext cx="2009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Arial"/>
                <a:cs typeface="Arial"/>
              </a:rPr>
              <a:t>Buff </a:t>
            </a:r>
            <a:r>
              <a:rPr sz="2200" spc="-5" dirty="0">
                <a:latin typeface="Arial"/>
                <a:cs typeface="Arial"/>
              </a:rPr>
              <a:t>meat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pickle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683029" y="1129552"/>
            <a:ext cx="1459316" cy="1015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931043" y="2148499"/>
            <a:ext cx="98921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Su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uti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670659" y="1143607"/>
            <a:ext cx="1689353" cy="9671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849488" y="2088824"/>
            <a:ext cx="1018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Se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uwa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5" name="object 64"/>
          <p:cNvSpPr/>
          <p:nvPr/>
        </p:nvSpPr>
        <p:spPr>
          <a:xfrm>
            <a:off x="629944" y="4938664"/>
            <a:ext cx="1636175" cy="987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6" name="object 70"/>
          <p:cNvSpPr/>
          <p:nvPr/>
        </p:nvSpPr>
        <p:spPr>
          <a:xfrm>
            <a:off x="3081499" y="3295399"/>
            <a:ext cx="1580759" cy="9528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7" name="object 66"/>
          <p:cNvSpPr/>
          <p:nvPr/>
        </p:nvSpPr>
        <p:spPr>
          <a:xfrm>
            <a:off x="7500049" y="3326339"/>
            <a:ext cx="1835277" cy="10215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8" name="object 72"/>
          <p:cNvSpPr/>
          <p:nvPr/>
        </p:nvSpPr>
        <p:spPr>
          <a:xfrm>
            <a:off x="5560885" y="3357835"/>
            <a:ext cx="1293495" cy="10417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9" name="object 69"/>
          <p:cNvSpPr/>
          <p:nvPr/>
        </p:nvSpPr>
        <p:spPr>
          <a:xfrm>
            <a:off x="664312" y="3131965"/>
            <a:ext cx="1585963" cy="9642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58404" y="4164635"/>
            <a:ext cx="991666" cy="36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bara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240516" y="4307991"/>
            <a:ext cx="124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aalu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652007" y="4533466"/>
            <a:ext cx="135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Newari 1</a:t>
            </a:r>
          </a:p>
          <a:p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650226" y="4433597"/>
            <a:ext cx="146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Newari2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88310" y="5990098"/>
            <a:ext cx="157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Newari 3</a:t>
            </a:r>
          </a:p>
          <a:p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035397" y="6033560"/>
            <a:ext cx="1446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Hamro</a:t>
            </a:r>
            <a:r>
              <a:rPr lang="en-US" altLang="ja-JP" dirty="0" smtClean="0"/>
              <a:t> Newari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84" y="0"/>
            <a:ext cx="297180" cy="7315200"/>
          </a:xfrm>
          <a:custGeom>
            <a:avLst/>
            <a:gdLst/>
            <a:ahLst/>
            <a:cxnLst/>
            <a:rect l="l" t="t" r="r" b="b"/>
            <a:pathLst>
              <a:path w="297180" h="7315200">
                <a:moveTo>
                  <a:pt x="0" y="7315200"/>
                </a:moveTo>
                <a:lnTo>
                  <a:pt x="297183" y="7315200"/>
                </a:lnTo>
                <a:lnTo>
                  <a:pt x="297183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8068" y="0"/>
            <a:ext cx="252729" cy="7315200"/>
          </a:xfrm>
          <a:custGeom>
            <a:avLst/>
            <a:gdLst/>
            <a:ahLst/>
            <a:cxnLst/>
            <a:rect l="l" t="t" r="r" b="b"/>
            <a:pathLst>
              <a:path w="252729" h="7315200">
                <a:moveTo>
                  <a:pt x="0" y="7315200"/>
                </a:moveTo>
                <a:lnTo>
                  <a:pt x="252603" y="7315200"/>
                </a:lnTo>
                <a:lnTo>
                  <a:pt x="252603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8451" y="0"/>
            <a:ext cx="1927225" cy="356235"/>
          </a:xfrm>
          <a:custGeom>
            <a:avLst/>
            <a:gdLst/>
            <a:ahLst/>
            <a:cxnLst/>
            <a:rect l="l" t="t" r="r" b="b"/>
            <a:pathLst>
              <a:path w="1927225" h="356235">
                <a:moveTo>
                  <a:pt x="0" y="355714"/>
                </a:moveTo>
                <a:lnTo>
                  <a:pt x="1926666" y="355714"/>
                </a:lnTo>
                <a:lnTo>
                  <a:pt x="1926666" y="0"/>
                </a:lnTo>
                <a:lnTo>
                  <a:pt x="0" y="0"/>
                </a:lnTo>
                <a:lnTo>
                  <a:pt x="0" y="35571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8451" y="6953745"/>
            <a:ext cx="1927225" cy="361950"/>
          </a:xfrm>
          <a:custGeom>
            <a:avLst/>
            <a:gdLst/>
            <a:ahLst/>
            <a:cxnLst/>
            <a:rect l="l" t="t" r="r" b="b"/>
            <a:pathLst>
              <a:path w="1927225" h="361950">
                <a:moveTo>
                  <a:pt x="0" y="361454"/>
                </a:moveTo>
                <a:lnTo>
                  <a:pt x="1926666" y="361454"/>
                </a:lnTo>
                <a:lnTo>
                  <a:pt x="1926666" y="0"/>
                </a:lnTo>
                <a:lnTo>
                  <a:pt x="0" y="0"/>
                </a:lnTo>
                <a:lnTo>
                  <a:pt x="0" y="36145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671" y="0"/>
            <a:ext cx="297180" cy="356235"/>
          </a:xfrm>
          <a:custGeom>
            <a:avLst/>
            <a:gdLst/>
            <a:ahLst/>
            <a:cxnLst/>
            <a:rect l="l" t="t" r="r" b="b"/>
            <a:pathLst>
              <a:path w="297180" h="356235">
                <a:moveTo>
                  <a:pt x="0" y="355714"/>
                </a:moveTo>
                <a:lnTo>
                  <a:pt x="297180" y="355714"/>
                </a:lnTo>
                <a:lnTo>
                  <a:pt x="297180" y="0"/>
                </a:lnTo>
                <a:lnTo>
                  <a:pt x="0" y="0"/>
                </a:lnTo>
                <a:lnTo>
                  <a:pt x="0" y="35571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671" y="6953745"/>
            <a:ext cx="297180" cy="361950"/>
          </a:xfrm>
          <a:custGeom>
            <a:avLst/>
            <a:gdLst/>
            <a:ahLst/>
            <a:cxnLst/>
            <a:rect l="l" t="t" r="r" b="b"/>
            <a:pathLst>
              <a:path w="297180" h="361950">
                <a:moveTo>
                  <a:pt x="0" y="361454"/>
                </a:moveTo>
                <a:lnTo>
                  <a:pt x="297180" y="361454"/>
                </a:lnTo>
                <a:lnTo>
                  <a:pt x="297180" y="0"/>
                </a:lnTo>
                <a:lnTo>
                  <a:pt x="0" y="0"/>
                </a:lnTo>
                <a:lnTo>
                  <a:pt x="0" y="36145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851" y="0"/>
            <a:ext cx="990600" cy="356235"/>
          </a:xfrm>
          <a:custGeom>
            <a:avLst/>
            <a:gdLst/>
            <a:ahLst/>
            <a:cxnLst/>
            <a:rect l="l" t="t" r="r" b="b"/>
            <a:pathLst>
              <a:path w="990600" h="356235">
                <a:moveTo>
                  <a:pt x="0" y="355714"/>
                </a:moveTo>
                <a:lnTo>
                  <a:pt x="990600" y="355714"/>
                </a:lnTo>
                <a:lnTo>
                  <a:pt x="990600" y="0"/>
                </a:lnTo>
                <a:lnTo>
                  <a:pt x="0" y="0"/>
                </a:lnTo>
                <a:lnTo>
                  <a:pt x="0" y="35571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851" y="6953745"/>
            <a:ext cx="990600" cy="361950"/>
          </a:xfrm>
          <a:custGeom>
            <a:avLst/>
            <a:gdLst/>
            <a:ahLst/>
            <a:cxnLst/>
            <a:rect l="l" t="t" r="r" b="b"/>
            <a:pathLst>
              <a:path w="990600" h="361950">
                <a:moveTo>
                  <a:pt x="0" y="361454"/>
                </a:moveTo>
                <a:lnTo>
                  <a:pt x="990600" y="361454"/>
                </a:lnTo>
                <a:lnTo>
                  <a:pt x="990600" y="0"/>
                </a:lnTo>
                <a:lnTo>
                  <a:pt x="0" y="0"/>
                </a:lnTo>
                <a:lnTo>
                  <a:pt x="0" y="36145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19057" y="6953745"/>
            <a:ext cx="1981200" cy="361950"/>
          </a:xfrm>
          <a:custGeom>
            <a:avLst/>
            <a:gdLst/>
            <a:ahLst/>
            <a:cxnLst/>
            <a:rect l="l" t="t" r="r" b="b"/>
            <a:pathLst>
              <a:path w="1981200" h="361950">
                <a:moveTo>
                  <a:pt x="0" y="361454"/>
                </a:moveTo>
                <a:lnTo>
                  <a:pt x="1981200" y="361454"/>
                </a:lnTo>
                <a:lnTo>
                  <a:pt x="1981200" y="0"/>
                </a:lnTo>
                <a:lnTo>
                  <a:pt x="0" y="0"/>
                </a:lnTo>
                <a:lnTo>
                  <a:pt x="0" y="36145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90857" y="0"/>
            <a:ext cx="196850" cy="7315200"/>
          </a:xfrm>
          <a:custGeom>
            <a:avLst/>
            <a:gdLst/>
            <a:ahLst/>
            <a:cxnLst/>
            <a:rect l="l" t="t" r="r" b="b"/>
            <a:pathLst>
              <a:path w="196850" h="7315200">
                <a:moveTo>
                  <a:pt x="0" y="7315198"/>
                </a:moveTo>
                <a:lnTo>
                  <a:pt x="196341" y="7315198"/>
                </a:lnTo>
                <a:lnTo>
                  <a:pt x="196341" y="0"/>
                </a:lnTo>
                <a:lnTo>
                  <a:pt x="0" y="0"/>
                </a:lnTo>
                <a:lnTo>
                  <a:pt x="0" y="73151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00257" y="0"/>
            <a:ext cx="990600" cy="7315200"/>
          </a:xfrm>
          <a:custGeom>
            <a:avLst/>
            <a:gdLst/>
            <a:ahLst/>
            <a:cxnLst/>
            <a:rect l="l" t="t" r="r" b="b"/>
            <a:pathLst>
              <a:path w="990600" h="7315200">
                <a:moveTo>
                  <a:pt x="0" y="7315200"/>
                </a:moveTo>
                <a:lnTo>
                  <a:pt x="990600" y="7315200"/>
                </a:lnTo>
                <a:lnTo>
                  <a:pt x="9906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2897" y="6953745"/>
            <a:ext cx="3566160" cy="361950"/>
          </a:xfrm>
          <a:custGeom>
            <a:avLst/>
            <a:gdLst/>
            <a:ahLst/>
            <a:cxnLst/>
            <a:rect l="l" t="t" r="r" b="b"/>
            <a:pathLst>
              <a:path w="3566159" h="361950">
                <a:moveTo>
                  <a:pt x="0" y="361454"/>
                </a:moveTo>
                <a:lnTo>
                  <a:pt x="3566159" y="361454"/>
                </a:lnTo>
                <a:lnTo>
                  <a:pt x="3566159" y="0"/>
                </a:lnTo>
                <a:lnTo>
                  <a:pt x="0" y="0"/>
                </a:lnTo>
                <a:lnTo>
                  <a:pt x="0" y="36145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5117" y="0"/>
            <a:ext cx="297180" cy="356235"/>
          </a:xfrm>
          <a:custGeom>
            <a:avLst/>
            <a:gdLst/>
            <a:ahLst/>
            <a:cxnLst/>
            <a:rect l="l" t="t" r="r" b="b"/>
            <a:pathLst>
              <a:path w="297179" h="356235">
                <a:moveTo>
                  <a:pt x="0" y="355714"/>
                </a:moveTo>
                <a:lnTo>
                  <a:pt x="297180" y="355714"/>
                </a:lnTo>
                <a:lnTo>
                  <a:pt x="297180" y="0"/>
                </a:lnTo>
                <a:lnTo>
                  <a:pt x="0" y="0"/>
                </a:lnTo>
                <a:lnTo>
                  <a:pt x="0" y="35571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5117" y="6953745"/>
            <a:ext cx="297180" cy="361950"/>
          </a:xfrm>
          <a:custGeom>
            <a:avLst/>
            <a:gdLst/>
            <a:ahLst/>
            <a:cxnLst/>
            <a:rect l="l" t="t" r="r" b="b"/>
            <a:pathLst>
              <a:path w="297179" h="361950">
                <a:moveTo>
                  <a:pt x="0" y="361454"/>
                </a:moveTo>
                <a:lnTo>
                  <a:pt x="297180" y="361454"/>
                </a:lnTo>
                <a:lnTo>
                  <a:pt x="297180" y="0"/>
                </a:lnTo>
                <a:lnTo>
                  <a:pt x="0" y="0"/>
                </a:lnTo>
                <a:lnTo>
                  <a:pt x="0" y="36145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2297" y="0"/>
            <a:ext cx="990600" cy="356235"/>
          </a:xfrm>
          <a:custGeom>
            <a:avLst/>
            <a:gdLst/>
            <a:ahLst/>
            <a:cxnLst/>
            <a:rect l="l" t="t" r="r" b="b"/>
            <a:pathLst>
              <a:path w="990600" h="356235">
                <a:moveTo>
                  <a:pt x="0" y="355714"/>
                </a:moveTo>
                <a:lnTo>
                  <a:pt x="990600" y="355714"/>
                </a:lnTo>
                <a:lnTo>
                  <a:pt x="990600" y="0"/>
                </a:lnTo>
                <a:lnTo>
                  <a:pt x="0" y="0"/>
                </a:lnTo>
                <a:lnTo>
                  <a:pt x="0" y="35571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97" y="6953745"/>
            <a:ext cx="990600" cy="361950"/>
          </a:xfrm>
          <a:custGeom>
            <a:avLst/>
            <a:gdLst/>
            <a:ahLst/>
            <a:cxnLst/>
            <a:rect l="l" t="t" r="r" b="b"/>
            <a:pathLst>
              <a:path w="990600" h="361950">
                <a:moveTo>
                  <a:pt x="0" y="361454"/>
                </a:moveTo>
                <a:lnTo>
                  <a:pt x="990600" y="361454"/>
                </a:lnTo>
                <a:lnTo>
                  <a:pt x="990600" y="0"/>
                </a:lnTo>
                <a:lnTo>
                  <a:pt x="0" y="0"/>
                </a:lnTo>
                <a:lnTo>
                  <a:pt x="0" y="36145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448" y="5406799"/>
            <a:ext cx="11802110" cy="1208405"/>
          </a:xfrm>
          <a:custGeom>
            <a:avLst/>
            <a:gdLst/>
            <a:ahLst/>
            <a:cxnLst/>
            <a:rect l="l" t="t" r="r" b="b"/>
            <a:pathLst>
              <a:path w="11802110" h="1208404">
                <a:moveTo>
                  <a:pt x="0" y="1154706"/>
                </a:moveTo>
                <a:lnTo>
                  <a:pt x="44790" y="1156915"/>
                </a:lnTo>
                <a:lnTo>
                  <a:pt x="89600" y="1159121"/>
                </a:lnTo>
                <a:lnTo>
                  <a:pt x="134447" y="1161320"/>
                </a:lnTo>
                <a:lnTo>
                  <a:pt x="179351" y="1163509"/>
                </a:lnTo>
                <a:lnTo>
                  <a:pt x="224331" y="1165684"/>
                </a:lnTo>
                <a:lnTo>
                  <a:pt x="269405" y="1167843"/>
                </a:lnTo>
                <a:lnTo>
                  <a:pt x="314593" y="1169982"/>
                </a:lnTo>
                <a:lnTo>
                  <a:pt x="359913" y="1172097"/>
                </a:lnTo>
                <a:lnTo>
                  <a:pt x="405385" y="1174186"/>
                </a:lnTo>
                <a:lnTo>
                  <a:pt x="451027" y="1176244"/>
                </a:lnTo>
                <a:lnTo>
                  <a:pt x="496858" y="1178269"/>
                </a:lnTo>
                <a:lnTo>
                  <a:pt x="542898" y="1180257"/>
                </a:lnTo>
                <a:lnTo>
                  <a:pt x="589164" y="1182205"/>
                </a:lnTo>
                <a:lnTo>
                  <a:pt x="635677" y="1184109"/>
                </a:lnTo>
                <a:lnTo>
                  <a:pt x="682455" y="1185967"/>
                </a:lnTo>
                <a:lnTo>
                  <a:pt x="729518" y="1187774"/>
                </a:lnTo>
                <a:lnTo>
                  <a:pt x="776883" y="1189528"/>
                </a:lnTo>
                <a:lnTo>
                  <a:pt x="824570" y="1191225"/>
                </a:lnTo>
                <a:lnTo>
                  <a:pt x="872598" y="1192862"/>
                </a:lnTo>
                <a:lnTo>
                  <a:pt x="920986" y="1194435"/>
                </a:lnTo>
                <a:lnTo>
                  <a:pt x="969752" y="1195941"/>
                </a:lnTo>
                <a:lnTo>
                  <a:pt x="1018917" y="1197377"/>
                </a:lnTo>
                <a:lnTo>
                  <a:pt x="1068498" y="1198739"/>
                </a:lnTo>
                <a:lnTo>
                  <a:pt x="1118514" y="1200025"/>
                </a:lnTo>
                <a:lnTo>
                  <a:pt x="1168986" y="1201230"/>
                </a:lnTo>
                <a:lnTo>
                  <a:pt x="1219930" y="1202351"/>
                </a:lnTo>
                <a:lnTo>
                  <a:pt x="1271368" y="1203386"/>
                </a:lnTo>
                <a:lnTo>
                  <a:pt x="1323316" y="1204330"/>
                </a:lnTo>
                <a:lnTo>
                  <a:pt x="1375795" y="1205180"/>
                </a:lnTo>
                <a:lnTo>
                  <a:pt x="1428824" y="1205934"/>
                </a:lnTo>
                <a:lnTo>
                  <a:pt x="1482420" y="1206587"/>
                </a:lnTo>
                <a:lnTo>
                  <a:pt x="1536604" y="1207136"/>
                </a:lnTo>
                <a:lnTo>
                  <a:pt x="1591394" y="1207578"/>
                </a:lnTo>
                <a:lnTo>
                  <a:pt x="1646810" y="1207910"/>
                </a:lnTo>
                <a:lnTo>
                  <a:pt x="1702869" y="1208129"/>
                </a:lnTo>
                <a:lnTo>
                  <a:pt x="1759591" y="1208230"/>
                </a:lnTo>
                <a:lnTo>
                  <a:pt x="1816995" y="1208210"/>
                </a:lnTo>
                <a:lnTo>
                  <a:pt x="1875100" y="1208067"/>
                </a:lnTo>
                <a:lnTo>
                  <a:pt x="1933925" y="1207797"/>
                </a:lnTo>
                <a:lnTo>
                  <a:pt x="1993489" y="1207397"/>
                </a:lnTo>
                <a:lnTo>
                  <a:pt x="2053810" y="1206862"/>
                </a:lnTo>
                <a:lnTo>
                  <a:pt x="2114909" y="1206191"/>
                </a:lnTo>
                <a:lnTo>
                  <a:pt x="2176802" y="1205379"/>
                </a:lnTo>
                <a:lnTo>
                  <a:pt x="2219470" y="1204774"/>
                </a:lnTo>
                <a:lnTo>
                  <a:pt x="2262443" y="1204164"/>
                </a:lnTo>
                <a:lnTo>
                  <a:pt x="2305717" y="1203546"/>
                </a:lnTo>
                <a:lnTo>
                  <a:pt x="2349291" y="1202920"/>
                </a:lnTo>
                <a:lnTo>
                  <a:pt x="2393162" y="1202283"/>
                </a:lnTo>
                <a:lnTo>
                  <a:pt x="2437327" y="1201632"/>
                </a:lnTo>
                <a:lnTo>
                  <a:pt x="2481784" y="1200966"/>
                </a:lnTo>
                <a:lnTo>
                  <a:pt x="2526529" y="1200284"/>
                </a:lnTo>
                <a:lnTo>
                  <a:pt x="2571562" y="1199582"/>
                </a:lnTo>
                <a:lnTo>
                  <a:pt x="2616878" y="1198860"/>
                </a:lnTo>
                <a:lnTo>
                  <a:pt x="2662475" y="1198114"/>
                </a:lnTo>
                <a:lnTo>
                  <a:pt x="2708351" y="1197343"/>
                </a:lnTo>
                <a:lnTo>
                  <a:pt x="2754504" y="1196546"/>
                </a:lnTo>
                <a:lnTo>
                  <a:pt x="2800929" y="1195720"/>
                </a:lnTo>
                <a:lnTo>
                  <a:pt x="2847626" y="1194863"/>
                </a:lnTo>
                <a:lnTo>
                  <a:pt x="2894591" y="1193973"/>
                </a:lnTo>
                <a:lnTo>
                  <a:pt x="2941822" y="1193048"/>
                </a:lnTo>
                <a:lnTo>
                  <a:pt x="2989317" y="1192086"/>
                </a:lnTo>
                <a:lnTo>
                  <a:pt x="3037071" y="1191086"/>
                </a:lnTo>
                <a:lnTo>
                  <a:pt x="3085084" y="1190045"/>
                </a:lnTo>
                <a:lnTo>
                  <a:pt x="3133352" y="1188961"/>
                </a:lnTo>
                <a:lnTo>
                  <a:pt x="3181873" y="1187832"/>
                </a:lnTo>
                <a:lnTo>
                  <a:pt x="3230645" y="1186657"/>
                </a:lnTo>
                <a:lnTo>
                  <a:pt x="3279664" y="1185433"/>
                </a:lnTo>
                <a:lnTo>
                  <a:pt x="3328928" y="1184159"/>
                </a:lnTo>
                <a:lnTo>
                  <a:pt x="3378434" y="1182832"/>
                </a:lnTo>
                <a:lnTo>
                  <a:pt x="3428181" y="1181450"/>
                </a:lnTo>
                <a:lnTo>
                  <a:pt x="3478165" y="1180012"/>
                </a:lnTo>
                <a:lnTo>
                  <a:pt x="3528383" y="1178515"/>
                </a:lnTo>
                <a:lnTo>
                  <a:pt x="3578834" y="1176958"/>
                </a:lnTo>
                <a:lnTo>
                  <a:pt x="3629514" y="1175339"/>
                </a:lnTo>
                <a:lnTo>
                  <a:pt x="3680421" y="1173655"/>
                </a:lnTo>
                <a:lnTo>
                  <a:pt x="3731553" y="1171904"/>
                </a:lnTo>
                <a:lnTo>
                  <a:pt x="3782906" y="1170085"/>
                </a:lnTo>
                <a:lnTo>
                  <a:pt x="3834479" y="1168196"/>
                </a:lnTo>
                <a:lnTo>
                  <a:pt x="3886268" y="1166235"/>
                </a:lnTo>
                <a:lnTo>
                  <a:pt x="3938272" y="1164199"/>
                </a:lnTo>
                <a:lnTo>
                  <a:pt x="3990486" y="1162087"/>
                </a:lnTo>
                <a:lnTo>
                  <a:pt x="4042910" y="1159896"/>
                </a:lnTo>
                <a:lnTo>
                  <a:pt x="4095540" y="1157625"/>
                </a:lnTo>
                <a:lnTo>
                  <a:pt x="4148373" y="1155272"/>
                </a:lnTo>
                <a:lnTo>
                  <a:pt x="4201408" y="1152835"/>
                </a:lnTo>
                <a:lnTo>
                  <a:pt x="4254641" y="1150312"/>
                </a:lnTo>
                <a:lnTo>
                  <a:pt x="4308070" y="1147701"/>
                </a:lnTo>
                <a:lnTo>
                  <a:pt x="4361693" y="1144999"/>
                </a:lnTo>
                <a:lnTo>
                  <a:pt x="4415506" y="1142205"/>
                </a:lnTo>
                <a:lnTo>
                  <a:pt x="4469508" y="1139318"/>
                </a:lnTo>
                <a:lnTo>
                  <a:pt x="4523695" y="1136334"/>
                </a:lnTo>
                <a:lnTo>
                  <a:pt x="4578065" y="1133252"/>
                </a:lnTo>
                <a:lnTo>
                  <a:pt x="4632615" y="1130070"/>
                </a:lnTo>
                <a:lnTo>
                  <a:pt x="4687343" y="1126787"/>
                </a:lnTo>
                <a:lnTo>
                  <a:pt x="4742247" y="1123399"/>
                </a:lnTo>
                <a:lnTo>
                  <a:pt x="4797323" y="1119905"/>
                </a:lnTo>
                <a:lnTo>
                  <a:pt x="4852569" y="1116304"/>
                </a:lnTo>
                <a:lnTo>
                  <a:pt x="4907982" y="1112592"/>
                </a:lnTo>
                <a:lnTo>
                  <a:pt x="4963561" y="1108769"/>
                </a:lnTo>
                <a:lnTo>
                  <a:pt x="5019302" y="1104832"/>
                </a:lnTo>
                <a:lnTo>
                  <a:pt x="5075202" y="1100779"/>
                </a:lnTo>
                <a:lnTo>
                  <a:pt x="5131260" y="1096609"/>
                </a:lnTo>
                <a:lnTo>
                  <a:pt x="5187472" y="1092318"/>
                </a:lnTo>
                <a:lnTo>
                  <a:pt x="5243836" y="1087906"/>
                </a:lnTo>
                <a:lnTo>
                  <a:pt x="5300349" y="1083370"/>
                </a:lnTo>
                <a:lnTo>
                  <a:pt x="5357009" y="1078709"/>
                </a:lnTo>
                <a:lnTo>
                  <a:pt x="5402484" y="1074900"/>
                </a:lnTo>
                <a:lnTo>
                  <a:pt x="5448422" y="1071012"/>
                </a:lnTo>
                <a:lnTo>
                  <a:pt x="5494811" y="1067044"/>
                </a:lnTo>
                <a:lnTo>
                  <a:pt x="5541637" y="1062998"/>
                </a:lnTo>
                <a:lnTo>
                  <a:pt x="5588888" y="1058875"/>
                </a:lnTo>
                <a:lnTo>
                  <a:pt x="5636549" y="1054675"/>
                </a:lnTo>
                <a:lnTo>
                  <a:pt x="5684607" y="1050401"/>
                </a:lnTo>
                <a:lnTo>
                  <a:pt x="5733050" y="1046052"/>
                </a:lnTo>
                <a:lnTo>
                  <a:pt x="5781863" y="1041630"/>
                </a:lnTo>
                <a:lnTo>
                  <a:pt x="5831033" y="1037136"/>
                </a:lnTo>
                <a:lnTo>
                  <a:pt x="5880548" y="1032571"/>
                </a:lnTo>
                <a:lnTo>
                  <a:pt x="5930393" y="1027936"/>
                </a:lnTo>
                <a:lnTo>
                  <a:pt x="5980556" y="1023231"/>
                </a:lnTo>
                <a:lnTo>
                  <a:pt x="6031022" y="1018459"/>
                </a:lnTo>
                <a:lnTo>
                  <a:pt x="6081780" y="1013619"/>
                </a:lnTo>
                <a:lnTo>
                  <a:pt x="6132814" y="1008713"/>
                </a:lnTo>
                <a:lnTo>
                  <a:pt x="6184113" y="1003742"/>
                </a:lnTo>
                <a:lnTo>
                  <a:pt x="6235662" y="998707"/>
                </a:lnTo>
                <a:lnTo>
                  <a:pt x="6287448" y="993609"/>
                </a:lnTo>
                <a:lnTo>
                  <a:pt x="6339459" y="988448"/>
                </a:lnTo>
                <a:lnTo>
                  <a:pt x="6391680" y="983227"/>
                </a:lnTo>
                <a:lnTo>
                  <a:pt x="6444099" y="977945"/>
                </a:lnTo>
                <a:lnTo>
                  <a:pt x="6496701" y="972604"/>
                </a:lnTo>
                <a:lnTo>
                  <a:pt x="6549474" y="967205"/>
                </a:lnTo>
                <a:lnTo>
                  <a:pt x="6602404" y="961749"/>
                </a:lnTo>
                <a:lnTo>
                  <a:pt x="6655479" y="956237"/>
                </a:lnTo>
                <a:lnTo>
                  <a:pt x="6708684" y="950669"/>
                </a:lnTo>
                <a:lnTo>
                  <a:pt x="6762006" y="945048"/>
                </a:lnTo>
                <a:lnTo>
                  <a:pt x="6815432" y="939373"/>
                </a:lnTo>
                <a:lnTo>
                  <a:pt x="6868948" y="933647"/>
                </a:lnTo>
                <a:lnTo>
                  <a:pt x="6922542" y="927869"/>
                </a:lnTo>
                <a:lnTo>
                  <a:pt x="6976200" y="922041"/>
                </a:lnTo>
                <a:lnTo>
                  <a:pt x="7029909" y="916164"/>
                </a:lnTo>
                <a:lnTo>
                  <a:pt x="7083654" y="910239"/>
                </a:lnTo>
                <a:lnTo>
                  <a:pt x="7137424" y="904267"/>
                </a:lnTo>
                <a:lnTo>
                  <a:pt x="7191204" y="898248"/>
                </a:lnTo>
                <a:lnTo>
                  <a:pt x="7244982" y="892185"/>
                </a:lnTo>
                <a:lnTo>
                  <a:pt x="7298743" y="886078"/>
                </a:lnTo>
                <a:lnTo>
                  <a:pt x="7352475" y="879927"/>
                </a:lnTo>
                <a:lnTo>
                  <a:pt x="7406164" y="873734"/>
                </a:lnTo>
                <a:lnTo>
                  <a:pt x="7459797" y="867501"/>
                </a:lnTo>
                <a:lnTo>
                  <a:pt x="7513360" y="861227"/>
                </a:lnTo>
                <a:lnTo>
                  <a:pt x="7566841" y="854914"/>
                </a:lnTo>
                <a:lnTo>
                  <a:pt x="7620226" y="848563"/>
                </a:lnTo>
                <a:lnTo>
                  <a:pt x="7673501" y="842175"/>
                </a:lnTo>
                <a:lnTo>
                  <a:pt x="7726653" y="835751"/>
                </a:lnTo>
                <a:lnTo>
                  <a:pt x="7779669" y="829292"/>
                </a:lnTo>
                <a:lnTo>
                  <a:pt x="7832536" y="822798"/>
                </a:lnTo>
                <a:lnTo>
                  <a:pt x="7885240" y="816272"/>
                </a:lnTo>
                <a:lnTo>
                  <a:pt x="7937768" y="809714"/>
                </a:lnTo>
                <a:lnTo>
                  <a:pt x="7990106" y="803124"/>
                </a:lnTo>
                <a:lnTo>
                  <a:pt x="8042241" y="796505"/>
                </a:lnTo>
                <a:lnTo>
                  <a:pt x="8094161" y="789856"/>
                </a:lnTo>
                <a:lnTo>
                  <a:pt x="8145850" y="783179"/>
                </a:lnTo>
                <a:lnTo>
                  <a:pt x="8197297" y="776476"/>
                </a:lnTo>
                <a:lnTo>
                  <a:pt x="8248488" y="769746"/>
                </a:lnTo>
                <a:lnTo>
                  <a:pt x="8299409" y="762991"/>
                </a:lnTo>
                <a:lnTo>
                  <a:pt x="8350047" y="756212"/>
                </a:lnTo>
                <a:lnTo>
                  <a:pt x="8400389" y="749411"/>
                </a:lnTo>
                <a:lnTo>
                  <a:pt x="8450422" y="742587"/>
                </a:lnTo>
                <a:lnTo>
                  <a:pt x="8500132" y="735742"/>
                </a:lnTo>
                <a:lnTo>
                  <a:pt x="8549505" y="728877"/>
                </a:lnTo>
                <a:lnTo>
                  <a:pt x="8598529" y="721993"/>
                </a:lnTo>
                <a:lnTo>
                  <a:pt x="8647190" y="715091"/>
                </a:lnTo>
                <a:lnTo>
                  <a:pt x="8695475" y="708172"/>
                </a:lnTo>
                <a:lnTo>
                  <a:pt x="8743370" y="701237"/>
                </a:lnTo>
                <a:lnTo>
                  <a:pt x="8790862" y="694287"/>
                </a:lnTo>
                <a:lnTo>
                  <a:pt x="8837939" y="687323"/>
                </a:lnTo>
                <a:lnTo>
                  <a:pt x="8884585" y="680345"/>
                </a:lnTo>
                <a:lnTo>
                  <a:pt x="8930789" y="673356"/>
                </a:lnTo>
                <a:lnTo>
                  <a:pt x="8976536" y="666356"/>
                </a:lnTo>
                <a:lnTo>
                  <a:pt x="9021814" y="659346"/>
                </a:lnTo>
                <a:lnTo>
                  <a:pt x="9066609" y="652327"/>
                </a:lnTo>
                <a:lnTo>
                  <a:pt x="9110907" y="645300"/>
                </a:lnTo>
                <a:lnTo>
                  <a:pt x="9154696" y="638265"/>
                </a:lnTo>
                <a:lnTo>
                  <a:pt x="9197962" y="631225"/>
                </a:lnTo>
                <a:lnTo>
                  <a:pt x="9240692" y="624180"/>
                </a:lnTo>
                <a:lnTo>
                  <a:pt x="9282872" y="617131"/>
                </a:lnTo>
                <a:lnTo>
                  <a:pt x="9324489" y="610079"/>
                </a:lnTo>
                <a:lnTo>
                  <a:pt x="9387304" y="599239"/>
                </a:lnTo>
                <a:lnTo>
                  <a:pt x="9450142" y="588166"/>
                </a:lnTo>
                <a:lnTo>
                  <a:pt x="9512971" y="576870"/>
                </a:lnTo>
                <a:lnTo>
                  <a:pt x="9575757" y="565361"/>
                </a:lnTo>
                <a:lnTo>
                  <a:pt x="9638467" y="553649"/>
                </a:lnTo>
                <a:lnTo>
                  <a:pt x="9701067" y="541745"/>
                </a:lnTo>
                <a:lnTo>
                  <a:pt x="9763525" y="529659"/>
                </a:lnTo>
                <a:lnTo>
                  <a:pt x="9825807" y="517401"/>
                </a:lnTo>
                <a:lnTo>
                  <a:pt x="9887879" y="504982"/>
                </a:lnTo>
                <a:lnTo>
                  <a:pt x="9949710" y="492411"/>
                </a:lnTo>
                <a:lnTo>
                  <a:pt x="10011265" y="479700"/>
                </a:lnTo>
                <a:lnTo>
                  <a:pt x="10072510" y="466857"/>
                </a:lnTo>
                <a:lnTo>
                  <a:pt x="10133414" y="453895"/>
                </a:lnTo>
                <a:lnTo>
                  <a:pt x="10193942" y="440822"/>
                </a:lnTo>
                <a:lnTo>
                  <a:pt x="10254061" y="427649"/>
                </a:lnTo>
                <a:lnTo>
                  <a:pt x="10313739" y="414387"/>
                </a:lnTo>
                <a:lnTo>
                  <a:pt x="10372941" y="401045"/>
                </a:lnTo>
                <a:lnTo>
                  <a:pt x="10431635" y="387635"/>
                </a:lnTo>
                <a:lnTo>
                  <a:pt x="10489787" y="374166"/>
                </a:lnTo>
                <a:lnTo>
                  <a:pt x="10547364" y="360648"/>
                </a:lnTo>
                <a:lnTo>
                  <a:pt x="10604333" y="347092"/>
                </a:lnTo>
                <a:lnTo>
                  <a:pt x="10660661" y="333509"/>
                </a:lnTo>
                <a:lnTo>
                  <a:pt x="10716313" y="319907"/>
                </a:lnTo>
                <a:lnTo>
                  <a:pt x="10771258" y="306299"/>
                </a:lnTo>
                <a:lnTo>
                  <a:pt x="10825461" y="292693"/>
                </a:lnTo>
                <a:lnTo>
                  <a:pt x="10878890" y="279101"/>
                </a:lnTo>
                <a:lnTo>
                  <a:pt x="10931511" y="265532"/>
                </a:lnTo>
                <a:lnTo>
                  <a:pt x="10983291" y="251997"/>
                </a:lnTo>
                <a:lnTo>
                  <a:pt x="11034197" y="238506"/>
                </a:lnTo>
                <a:lnTo>
                  <a:pt x="11084195" y="225070"/>
                </a:lnTo>
                <a:lnTo>
                  <a:pt x="11133252" y="211698"/>
                </a:lnTo>
                <a:lnTo>
                  <a:pt x="11181335" y="198401"/>
                </a:lnTo>
                <a:lnTo>
                  <a:pt x="11228411" y="185189"/>
                </a:lnTo>
                <a:lnTo>
                  <a:pt x="11274446" y="172073"/>
                </a:lnTo>
                <a:lnTo>
                  <a:pt x="11319407" y="159062"/>
                </a:lnTo>
                <a:lnTo>
                  <a:pt x="11363262" y="146168"/>
                </a:lnTo>
                <a:lnTo>
                  <a:pt x="11405975" y="133400"/>
                </a:lnTo>
                <a:lnTo>
                  <a:pt x="11447516" y="120768"/>
                </a:lnTo>
                <a:lnTo>
                  <a:pt x="11487849" y="108284"/>
                </a:lnTo>
                <a:lnTo>
                  <a:pt x="11526942" y="95957"/>
                </a:lnTo>
                <a:lnTo>
                  <a:pt x="11564762" y="83797"/>
                </a:lnTo>
                <a:lnTo>
                  <a:pt x="11601275" y="71814"/>
                </a:lnTo>
                <a:lnTo>
                  <a:pt x="11670248" y="48424"/>
                </a:lnTo>
                <a:lnTo>
                  <a:pt x="11733596" y="25869"/>
                </a:lnTo>
                <a:lnTo>
                  <a:pt x="11791051" y="4229"/>
                </a:lnTo>
                <a:lnTo>
                  <a:pt x="118017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448" y="3719336"/>
            <a:ext cx="11802110" cy="929640"/>
          </a:xfrm>
          <a:custGeom>
            <a:avLst/>
            <a:gdLst/>
            <a:ahLst/>
            <a:cxnLst/>
            <a:rect l="l" t="t" r="r" b="b"/>
            <a:pathLst>
              <a:path w="11802110" h="929639">
                <a:moveTo>
                  <a:pt x="0" y="929497"/>
                </a:moveTo>
                <a:lnTo>
                  <a:pt x="36680" y="913550"/>
                </a:lnTo>
                <a:lnTo>
                  <a:pt x="73451" y="897603"/>
                </a:lnTo>
                <a:lnTo>
                  <a:pt x="110404" y="881659"/>
                </a:lnTo>
                <a:lnTo>
                  <a:pt x="147629" y="865716"/>
                </a:lnTo>
                <a:lnTo>
                  <a:pt x="185216" y="849778"/>
                </a:lnTo>
                <a:lnTo>
                  <a:pt x="223257" y="833843"/>
                </a:lnTo>
                <a:lnTo>
                  <a:pt x="261843" y="817914"/>
                </a:lnTo>
                <a:lnTo>
                  <a:pt x="301063" y="801991"/>
                </a:lnTo>
                <a:lnTo>
                  <a:pt x="341009" y="786075"/>
                </a:lnTo>
                <a:lnTo>
                  <a:pt x="381772" y="770166"/>
                </a:lnTo>
                <a:lnTo>
                  <a:pt x="423442" y="754267"/>
                </a:lnTo>
                <a:lnTo>
                  <a:pt x="466110" y="738377"/>
                </a:lnTo>
                <a:lnTo>
                  <a:pt x="509866" y="722497"/>
                </a:lnTo>
                <a:lnTo>
                  <a:pt x="554802" y="706628"/>
                </a:lnTo>
                <a:lnTo>
                  <a:pt x="601007" y="690772"/>
                </a:lnTo>
                <a:lnTo>
                  <a:pt x="648574" y="674929"/>
                </a:lnTo>
                <a:lnTo>
                  <a:pt x="697592" y="659099"/>
                </a:lnTo>
                <a:lnTo>
                  <a:pt x="748153" y="643285"/>
                </a:lnTo>
                <a:lnTo>
                  <a:pt x="800346" y="627486"/>
                </a:lnTo>
                <a:lnTo>
                  <a:pt x="854263" y="611703"/>
                </a:lnTo>
                <a:lnTo>
                  <a:pt x="909995" y="595938"/>
                </a:lnTo>
                <a:lnTo>
                  <a:pt x="967631" y="580191"/>
                </a:lnTo>
                <a:lnTo>
                  <a:pt x="1027264" y="564463"/>
                </a:lnTo>
                <a:lnTo>
                  <a:pt x="1088983" y="548755"/>
                </a:lnTo>
                <a:lnTo>
                  <a:pt x="1152880" y="533068"/>
                </a:lnTo>
                <a:lnTo>
                  <a:pt x="1219045" y="517403"/>
                </a:lnTo>
                <a:lnTo>
                  <a:pt x="1287568" y="501760"/>
                </a:lnTo>
                <a:lnTo>
                  <a:pt x="1358541" y="486140"/>
                </a:lnTo>
                <a:lnTo>
                  <a:pt x="1396282" y="477980"/>
                </a:lnTo>
                <a:lnTo>
                  <a:pt x="1434599" y="469688"/>
                </a:lnTo>
                <a:lnTo>
                  <a:pt x="1473483" y="461273"/>
                </a:lnTo>
                <a:lnTo>
                  <a:pt x="1512929" y="452742"/>
                </a:lnTo>
                <a:lnTo>
                  <a:pt x="1552930" y="444105"/>
                </a:lnTo>
                <a:lnTo>
                  <a:pt x="1593477" y="435368"/>
                </a:lnTo>
                <a:lnTo>
                  <a:pt x="1634564" y="426541"/>
                </a:lnTo>
                <a:lnTo>
                  <a:pt x="1676185" y="417630"/>
                </a:lnTo>
                <a:lnTo>
                  <a:pt x="1718331" y="408643"/>
                </a:lnTo>
                <a:lnTo>
                  <a:pt x="1760996" y="399590"/>
                </a:lnTo>
                <a:lnTo>
                  <a:pt x="1804174" y="390477"/>
                </a:lnTo>
                <a:lnTo>
                  <a:pt x="1847855" y="381312"/>
                </a:lnTo>
                <a:lnTo>
                  <a:pt x="1892035" y="372104"/>
                </a:lnTo>
                <a:lnTo>
                  <a:pt x="1936705" y="362861"/>
                </a:lnTo>
                <a:lnTo>
                  <a:pt x="1981859" y="353590"/>
                </a:lnTo>
                <a:lnTo>
                  <a:pt x="2027489" y="344300"/>
                </a:lnTo>
                <a:lnTo>
                  <a:pt x="2073589" y="334998"/>
                </a:lnTo>
                <a:lnTo>
                  <a:pt x="2120151" y="325692"/>
                </a:lnTo>
                <a:lnTo>
                  <a:pt x="2167168" y="316391"/>
                </a:lnTo>
                <a:lnTo>
                  <a:pt x="2214634" y="307102"/>
                </a:lnTo>
                <a:lnTo>
                  <a:pt x="2262541" y="297834"/>
                </a:lnTo>
                <a:lnTo>
                  <a:pt x="2310882" y="288593"/>
                </a:lnTo>
                <a:lnTo>
                  <a:pt x="2359649" y="279389"/>
                </a:lnTo>
                <a:lnTo>
                  <a:pt x="2408837" y="270229"/>
                </a:lnTo>
                <a:lnTo>
                  <a:pt x="2458438" y="261121"/>
                </a:lnTo>
                <a:lnTo>
                  <a:pt x="2508445" y="252074"/>
                </a:lnTo>
                <a:lnTo>
                  <a:pt x="2558850" y="243094"/>
                </a:lnTo>
                <a:lnTo>
                  <a:pt x="2609647" y="234191"/>
                </a:lnTo>
                <a:lnTo>
                  <a:pt x="2660829" y="225371"/>
                </a:lnTo>
                <a:lnTo>
                  <a:pt x="2712388" y="216643"/>
                </a:lnTo>
                <a:lnTo>
                  <a:pt x="2764318" y="208016"/>
                </a:lnTo>
                <a:lnTo>
                  <a:pt x="2816612" y="199496"/>
                </a:lnTo>
                <a:lnTo>
                  <a:pt x="2869261" y="191092"/>
                </a:lnTo>
                <a:lnTo>
                  <a:pt x="2922260" y="182812"/>
                </a:lnTo>
                <a:lnTo>
                  <a:pt x="2975602" y="174664"/>
                </a:lnTo>
                <a:lnTo>
                  <a:pt x="3029278" y="166655"/>
                </a:lnTo>
                <a:lnTo>
                  <a:pt x="3083283" y="158795"/>
                </a:lnTo>
                <a:lnTo>
                  <a:pt x="3137608" y="151090"/>
                </a:lnTo>
                <a:lnTo>
                  <a:pt x="3192248" y="143548"/>
                </a:lnTo>
                <a:lnTo>
                  <a:pt x="3247195" y="136179"/>
                </a:lnTo>
                <a:lnTo>
                  <a:pt x="3302441" y="128988"/>
                </a:lnTo>
                <a:lnTo>
                  <a:pt x="3357980" y="121986"/>
                </a:lnTo>
                <a:lnTo>
                  <a:pt x="3413805" y="115179"/>
                </a:lnTo>
                <a:lnTo>
                  <a:pt x="3469909" y="108575"/>
                </a:lnTo>
                <a:lnTo>
                  <a:pt x="3526284" y="102183"/>
                </a:lnTo>
                <a:lnTo>
                  <a:pt x="3582924" y="96010"/>
                </a:lnTo>
                <a:lnTo>
                  <a:pt x="3639821" y="90065"/>
                </a:lnTo>
                <a:lnTo>
                  <a:pt x="3696969" y="84355"/>
                </a:lnTo>
                <a:lnTo>
                  <a:pt x="3754360" y="78888"/>
                </a:lnTo>
                <a:lnTo>
                  <a:pt x="3811988" y="73673"/>
                </a:lnTo>
                <a:lnTo>
                  <a:pt x="3869844" y="68717"/>
                </a:lnTo>
                <a:lnTo>
                  <a:pt x="3927923" y="64028"/>
                </a:lnTo>
                <a:lnTo>
                  <a:pt x="3986217" y="59614"/>
                </a:lnTo>
                <a:lnTo>
                  <a:pt x="4044718" y="55483"/>
                </a:lnTo>
                <a:lnTo>
                  <a:pt x="4088807" y="52528"/>
                </a:lnTo>
                <a:lnTo>
                  <a:pt x="4133154" y="49650"/>
                </a:lnTo>
                <a:lnTo>
                  <a:pt x="4177756" y="46852"/>
                </a:lnTo>
                <a:lnTo>
                  <a:pt x="4222611" y="44132"/>
                </a:lnTo>
                <a:lnTo>
                  <a:pt x="4267715" y="41492"/>
                </a:lnTo>
                <a:lnTo>
                  <a:pt x="4313064" y="38930"/>
                </a:lnTo>
                <a:lnTo>
                  <a:pt x="4358657" y="36449"/>
                </a:lnTo>
                <a:lnTo>
                  <a:pt x="4404488" y="34047"/>
                </a:lnTo>
                <a:lnTo>
                  <a:pt x="4450556" y="31725"/>
                </a:lnTo>
                <a:lnTo>
                  <a:pt x="4496857" y="29484"/>
                </a:lnTo>
                <a:lnTo>
                  <a:pt x="4543387" y="27322"/>
                </a:lnTo>
                <a:lnTo>
                  <a:pt x="4590144" y="25242"/>
                </a:lnTo>
                <a:lnTo>
                  <a:pt x="4637124" y="23242"/>
                </a:lnTo>
                <a:lnTo>
                  <a:pt x="4684324" y="21323"/>
                </a:lnTo>
                <a:lnTo>
                  <a:pt x="4731741" y="19485"/>
                </a:lnTo>
                <a:lnTo>
                  <a:pt x="4779372" y="17728"/>
                </a:lnTo>
                <a:lnTo>
                  <a:pt x="4827213" y="16054"/>
                </a:lnTo>
                <a:lnTo>
                  <a:pt x="4875261" y="14460"/>
                </a:lnTo>
                <a:lnTo>
                  <a:pt x="4923513" y="12949"/>
                </a:lnTo>
                <a:lnTo>
                  <a:pt x="4971965" y="11520"/>
                </a:lnTo>
                <a:lnTo>
                  <a:pt x="5020615" y="10174"/>
                </a:lnTo>
                <a:lnTo>
                  <a:pt x="5069460" y="8910"/>
                </a:lnTo>
                <a:lnTo>
                  <a:pt x="5118495" y="7729"/>
                </a:lnTo>
                <a:lnTo>
                  <a:pt x="5167718" y="6631"/>
                </a:lnTo>
                <a:lnTo>
                  <a:pt x="5217126" y="5616"/>
                </a:lnTo>
                <a:lnTo>
                  <a:pt x="5266715" y="4684"/>
                </a:lnTo>
                <a:lnTo>
                  <a:pt x="5316482" y="3836"/>
                </a:lnTo>
                <a:lnTo>
                  <a:pt x="5366424" y="3072"/>
                </a:lnTo>
                <a:lnTo>
                  <a:pt x="5416538" y="2392"/>
                </a:lnTo>
                <a:lnTo>
                  <a:pt x="5466820" y="1796"/>
                </a:lnTo>
                <a:lnTo>
                  <a:pt x="5517268" y="1285"/>
                </a:lnTo>
                <a:lnTo>
                  <a:pt x="5567877" y="858"/>
                </a:lnTo>
                <a:lnTo>
                  <a:pt x="5618646" y="516"/>
                </a:lnTo>
                <a:lnTo>
                  <a:pt x="5669569" y="259"/>
                </a:lnTo>
                <a:lnTo>
                  <a:pt x="5720645" y="87"/>
                </a:lnTo>
                <a:lnTo>
                  <a:pt x="5771871" y="0"/>
                </a:lnTo>
                <a:lnTo>
                  <a:pt x="5823242" y="0"/>
                </a:lnTo>
                <a:lnTo>
                  <a:pt x="5874756" y="85"/>
                </a:lnTo>
                <a:lnTo>
                  <a:pt x="5926409" y="256"/>
                </a:lnTo>
                <a:lnTo>
                  <a:pt x="5978198" y="513"/>
                </a:lnTo>
                <a:lnTo>
                  <a:pt x="6030121" y="857"/>
                </a:lnTo>
                <a:lnTo>
                  <a:pt x="6082173" y="1287"/>
                </a:lnTo>
                <a:lnTo>
                  <a:pt x="6134352" y="1804"/>
                </a:lnTo>
                <a:lnTo>
                  <a:pt x="6186654" y="2408"/>
                </a:lnTo>
                <a:lnTo>
                  <a:pt x="6239076" y="3100"/>
                </a:lnTo>
                <a:lnTo>
                  <a:pt x="6291615" y="3879"/>
                </a:lnTo>
                <a:lnTo>
                  <a:pt x="6344268" y="4745"/>
                </a:lnTo>
                <a:lnTo>
                  <a:pt x="6397031" y="5699"/>
                </a:lnTo>
                <a:lnTo>
                  <a:pt x="6449902" y="6742"/>
                </a:lnTo>
                <a:lnTo>
                  <a:pt x="6502876" y="7873"/>
                </a:lnTo>
                <a:lnTo>
                  <a:pt x="6555951" y="9092"/>
                </a:lnTo>
                <a:lnTo>
                  <a:pt x="6609124" y="10399"/>
                </a:lnTo>
                <a:lnTo>
                  <a:pt x="6662391" y="11796"/>
                </a:lnTo>
                <a:lnTo>
                  <a:pt x="6715749" y="13282"/>
                </a:lnTo>
                <a:lnTo>
                  <a:pt x="6769195" y="14857"/>
                </a:lnTo>
                <a:lnTo>
                  <a:pt x="6822725" y="16521"/>
                </a:lnTo>
                <a:lnTo>
                  <a:pt x="6876337" y="18275"/>
                </a:lnTo>
                <a:lnTo>
                  <a:pt x="6930027" y="20119"/>
                </a:lnTo>
                <a:lnTo>
                  <a:pt x="6983792" y="22053"/>
                </a:lnTo>
                <a:lnTo>
                  <a:pt x="7037629" y="24077"/>
                </a:lnTo>
                <a:lnTo>
                  <a:pt x="7091535" y="26192"/>
                </a:lnTo>
                <a:lnTo>
                  <a:pt x="7145505" y="28398"/>
                </a:lnTo>
                <a:lnTo>
                  <a:pt x="7199538" y="30694"/>
                </a:lnTo>
                <a:lnTo>
                  <a:pt x="7253630" y="33081"/>
                </a:lnTo>
                <a:lnTo>
                  <a:pt x="7307777" y="35560"/>
                </a:lnTo>
                <a:lnTo>
                  <a:pt x="7361977" y="38130"/>
                </a:lnTo>
                <a:lnTo>
                  <a:pt x="7416225" y="40792"/>
                </a:lnTo>
                <a:lnTo>
                  <a:pt x="7470520" y="43546"/>
                </a:lnTo>
                <a:lnTo>
                  <a:pt x="7524858" y="46391"/>
                </a:lnTo>
                <a:lnTo>
                  <a:pt x="7579235" y="49330"/>
                </a:lnTo>
                <a:lnTo>
                  <a:pt x="7633648" y="52360"/>
                </a:lnTo>
                <a:lnTo>
                  <a:pt x="7688094" y="55483"/>
                </a:lnTo>
                <a:lnTo>
                  <a:pt x="7735714" y="58327"/>
                </a:lnTo>
                <a:lnTo>
                  <a:pt x="7784069" y="61364"/>
                </a:lnTo>
                <a:lnTo>
                  <a:pt x="7833134" y="64591"/>
                </a:lnTo>
                <a:lnTo>
                  <a:pt x="7882886" y="68002"/>
                </a:lnTo>
                <a:lnTo>
                  <a:pt x="7933299" y="71592"/>
                </a:lnTo>
                <a:lnTo>
                  <a:pt x="7984349" y="75357"/>
                </a:lnTo>
                <a:lnTo>
                  <a:pt x="8036011" y="79292"/>
                </a:lnTo>
                <a:lnTo>
                  <a:pt x="8088262" y="83392"/>
                </a:lnTo>
                <a:lnTo>
                  <a:pt x="8141075" y="87653"/>
                </a:lnTo>
                <a:lnTo>
                  <a:pt x="8194428" y="92069"/>
                </a:lnTo>
                <a:lnTo>
                  <a:pt x="8248295" y="96636"/>
                </a:lnTo>
                <a:lnTo>
                  <a:pt x="8302651" y="101349"/>
                </a:lnTo>
                <a:lnTo>
                  <a:pt x="8357472" y="106203"/>
                </a:lnTo>
                <a:lnTo>
                  <a:pt x="8412735" y="111193"/>
                </a:lnTo>
                <a:lnTo>
                  <a:pt x="8468413" y="116315"/>
                </a:lnTo>
                <a:lnTo>
                  <a:pt x="8524483" y="121564"/>
                </a:lnTo>
                <a:lnTo>
                  <a:pt x="8580920" y="126935"/>
                </a:lnTo>
                <a:lnTo>
                  <a:pt x="8637699" y="132424"/>
                </a:lnTo>
                <a:lnTo>
                  <a:pt x="8694796" y="138025"/>
                </a:lnTo>
                <a:lnTo>
                  <a:pt x="8752187" y="143733"/>
                </a:lnTo>
                <a:lnTo>
                  <a:pt x="8809846" y="149545"/>
                </a:lnTo>
                <a:lnTo>
                  <a:pt x="8867750" y="155454"/>
                </a:lnTo>
                <a:lnTo>
                  <a:pt x="8925873" y="161457"/>
                </a:lnTo>
                <a:lnTo>
                  <a:pt x="8984192" y="167549"/>
                </a:lnTo>
                <a:lnTo>
                  <a:pt x="9042681" y="173724"/>
                </a:lnTo>
                <a:lnTo>
                  <a:pt x="9101317" y="179978"/>
                </a:lnTo>
                <a:lnTo>
                  <a:pt x="9160074" y="186307"/>
                </a:lnTo>
                <a:lnTo>
                  <a:pt x="9218928" y="192704"/>
                </a:lnTo>
                <a:lnTo>
                  <a:pt x="9277854" y="199167"/>
                </a:lnTo>
                <a:lnTo>
                  <a:pt x="9336829" y="205689"/>
                </a:lnTo>
                <a:lnTo>
                  <a:pt x="9395826" y="212267"/>
                </a:lnTo>
                <a:lnTo>
                  <a:pt x="9454823" y="218894"/>
                </a:lnTo>
                <a:lnTo>
                  <a:pt x="9513794" y="225567"/>
                </a:lnTo>
                <a:lnTo>
                  <a:pt x="9572715" y="232281"/>
                </a:lnTo>
                <a:lnTo>
                  <a:pt x="9631561" y="239031"/>
                </a:lnTo>
                <a:lnTo>
                  <a:pt x="9690308" y="245812"/>
                </a:lnTo>
                <a:lnTo>
                  <a:pt x="9748931" y="252619"/>
                </a:lnTo>
                <a:lnTo>
                  <a:pt x="9807405" y="259448"/>
                </a:lnTo>
                <a:lnTo>
                  <a:pt x="9865707" y="266293"/>
                </a:lnTo>
                <a:lnTo>
                  <a:pt x="9923811" y="273150"/>
                </a:lnTo>
                <a:lnTo>
                  <a:pt x="9981693" y="280015"/>
                </a:lnTo>
                <a:lnTo>
                  <a:pt x="10039329" y="286882"/>
                </a:lnTo>
                <a:lnTo>
                  <a:pt x="10096693" y="293747"/>
                </a:lnTo>
                <a:lnTo>
                  <a:pt x="10153762" y="300604"/>
                </a:lnTo>
                <a:lnTo>
                  <a:pt x="10210511" y="307449"/>
                </a:lnTo>
                <a:lnTo>
                  <a:pt x="10266915" y="314278"/>
                </a:lnTo>
                <a:lnTo>
                  <a:pt x="10322949" y="321085"/>
                </a:lnTo>
                <a:lnTo>
                  <a:pt x="10378590" y="327866"/>
                </a:lnTo>
                <a:lnTo>
                  <a:pt x="10433812" y="334616"/>
                </a:lnTo>
                <a:lnTo>
                  <a:pt x="10488592" y="341330"/>
                </a:lnTo>
                <a:lnTo>
                  <a:pt x="10542904" y="348003"/>
                </a:lnTo>
                <a:lnTo>
                  <a:pt x="10596724" y="354630"/>
                </a:lnTo>
                <a:lnTo>
                  <a:pt x="10650028" y="361208"/>
                </a:lnTo>
                <a:lnTo>
                  <a:pt x="10702790" y="367730"/>
                </a:lnTo>
                <a:lnTo>
                  <a:pt x="10754987" y="374192"/>
                </a:lnTo>
                <a:lnTo>
                  <a:pt x="10806594" y="380590"/>
                </a:lnTo>
                <a:lnTo>
                  <a:pt x="10857586" y="386919"/>
                </a:lnTo>
                <a:lnTo>
                  <a:pt x="10907939" y="393173"/>
                </a:lnTo>
                <a:lnTo>
                  <a:pt x="10957628" y="399348"/>
                </a:lnTo>
                <a:lnTo>
                  <a:pt x="11006629" y="405440"/>
                </a:lnTo>
                <a:lnTo>
                  <a:pt x="11054917" y="411443"/>
                </a:lnTo>
                <a:lnTo>
                  <a:pt x="11102467" y="417352"/>
                </a:lnTo>
                <a:lnTo>
                  <a:pt x="11149256" y="423164"/>
                </a:lnTo>
                <a:lnTo>
                  <a:pt x="11195258" y="428872"/>
                </a:lnTo>
                <a:lnTo>
                  <a:pt x="11240449" y="434473"/>
                </a:lnTo>
                <a:lnTo>
                  <a:pt x="11284804" y="439962"/>
                </a:lnTo>
                <a:lnTo>
                  <a:pt x="11328300" y="445333"/>
                </a:lnTo>
                <a:lnTo>
                  <a:pt x="11370910" y="450582"/>
                </a:lnTo>
                <a:lnTo>
                  <a:pt x="11412612" y="455704"/>
                </a:lnTo>
                <a:lnTo>
                  <a:pt x="11453380" y="460694"/>
                </a:lnTo>
                <a:lnTo>
                  <a:pt x="11493189" y="465548"/>
                </a:lnTo>
                <a:lnTo>
                  <a:pt x="11532016" y="470261"/>
                </a:lnTo>
                <a:lnTo>
                  <a:pt x="11606622" y="479244"/>
                </a:lnTo>
                <a:lnTo>
                  <a:pt x="11677003" y="487605"/>
                </a:lnTo>
                <a:lnTo>
                  <a:pt x="11742961" y="495305"/>
                </a:lnTo>
                <a:lnTo>
                  <a:pt x="11774221" y="498895"/>
                </a:lnTo>
                <a:lnTo>
                  <a:pt x="11801751" y="502017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008" y="6016878"/>
            <a:ext cx="3905885" cy="1292225"/>
          </a:xfrm>
          <a:custGeom>
            <a:avLst/>
            <a:gdLst/>
            <a:ahLst/>
            <a:cxnLst/>
            <a:rect l="l" t="t" r="r" b="b"/>
            <a:pathLst>
              <a:path w="3905885" h="1292225">
                <a:moveTo>
                  <a:pt x="0" y="0"/>
                </a:moveTo>
                <a:lnTo>
                  <a:pt x="53126" y="19818"/>
                </a:lnTo>
                <a:lnTo>
                  <a:pt x="106248" y="39634"/>
                </a:lnTo>
                <a:lnTo>
                  <a:pt x="159361" y="59442"/>
                </a:lnTo>
                <a:lnTo>
                  <a:pt x="212460" y="79240"/>
                </a:lnTo>
                <a:lnTo>
                  <a:pt x="265542" y="99024"/>
                </a:lnTo>
                <a:lnTo>
                  <a:pt x="318601" y="118790"/>
                </a:lnTo>
                <a:lnTo>
                  <a:pt x="371634" y="138535"/>
                </a:lnTo>
                <a:lnTo>
                  <a:pt x="424635" y="158255"/>
                </a:lnTo>
                <a:lnTo>
                  <a:pt x="477600" y="177947"/>
                </a:lnTo>
                <a:lnTo>
                  <a:pt x="530524" y="197608"/>
                </a:lnTo>
                <a:lnTo>
                  <a:pt x="583404" y="217232"/>
                </a:lnTo>
                <a:lnTo>
                  <a:pt x="636235" y="236818"/>
                </a:lnTo>
                <a:lnTo>
                  <a:pt x="689012" y="256362"/>
                </a:lnTo>
                <a:lnTo>
                  <a:pt x="741730" y="275859"/>
                </a:lnTo>
                <a:lnTo>
                  <a:pt x="794385" y="295307"/>
                </a:lnTo>
                <a:lnTo>
                  <a:pt x="846974" y="314702"/>
                </a:lnTo>
                <a:lnTo>
                  <a:pt x="899490" y="334041"/>
                </a:lnTo>
                <a:lnTo>
                  <a:pt x="951930" y="353319"/>
                </a:lnTo>
                <a:lnTo>
                  <a:pt x="1004290" y="372534"/>
                </a:lnTo>
                <a:lnTo>
                  <a:pt x="1056564" y="391681"/>
                </a:lnTo>
                <a:lnTo>
                  <a:pt x="1108749" y="410758"/>
                </a:lnTo>
                <a:lnTo>
                  <a:pt x="1160839" y="429760"/>
                </a:lnTo>
                <a:lnTo>
                  <a:pt x="1212830" y="448685"/>
                </a:lnTo>
                <a:lnTo>
                  <a:pt x="1264719" y="467528"/>
                </a:lnTo>
                <a:lnTo>
                  <a:pt x="1316499" y="486286"/>
                </a:lnTo>
                <a:lnTo>
                  <a:pt x="1368168" y="504956"/>
                </a:lnTo>
                <a:lnTo>
                  <a:pt x="1419720" y="523534"/>
                </a:lnTo>
                <a:lnTo>
                  <a:pt x="1471150" y="542016"/>
                </a:lnTo>
                <a:lnTo>
                  <a:pt x="1522455" y="560399"/>
                </a:lnTo>
                <a:lnTo>
                  <a:pt x="1573630" y="578680"/>
                </a:lnTo>
                <a:lnTo>
                  <a:pt x="1624670" y="596854"/>
                </a:lnTo>
                <a:lnTo>
                  <a:pt x="1675571" y="614919"/>
                </a:lnTo>
                <a:lnTo>
                  <a:pt x="1726329" y="632870"/>
                </a:lnTo>
                <a:lnTo>
                  <a:pt x="1776938" y="650705"/>
                </a:lnTo>
                <a:lnTo>
                  <a:pt x="1827395" y="668419"/>
                </a:lnTo>
                <a:lnTo>
                  <a:pt x="1877695" y="686010"/>
                </a:lnTo>
                <a:lnTo>
                  <a:pt x="1927833" y="703473"/>
                </a:lnTo>
                <a:lnTo>
                  <a:pt x="1977806" y="720805"/>
                </a:lnTo>
                <a:lnTo>
                  <a:pt x="2027607" y="738003"/>
                </a:lnTo>
                <a:lnTo>
                  <a:pt x="2077234" y="755063"/>
                </a:lnTo>
                <a:lnTo>
                  <a:pt x="2126681" y="771981"/>
                </a:lnTo>
                <a:lnTo>
                  <a:pt x="2175945" y="788754"/>
                </a:lnTo>
                <a:lnTo>
                  <a:pt x="2225019" y="805378"/>
                </a:lnTo>
                <a:lnTo>
                  <a:pt x="2273901" y="821851"/>
                </a:lnTo>
                <a:lnTo>
                  <a:pt x="2322585" y="838167"/>
                </a:lnTo>
                <a:lnTo>
                  <a:pt x="2371068" y="854324"/>
                </a:lnTo>
                <a:lnTo>
                  <a:pt x="2419344" y="870319"/>
                </a:lnTo>
                <a:lnTo>
                  <a:pt x="2467409" y="886147"/>
                </a:lnTo>
                <a:lnTo>
                  <a:pt x="2515258" y="901805"/>
                </a:lnTo>
                <a:lnTo>
                  <a:pt x="2562888" y="917290"/>
                </a:lnTo>
                <a:lnTo>
                  <a:pt x="2610293" y="932598"/>
                </a:lnTo>
                <a:lnTo>
                  <a:pt x="2657470" y="947725"/>
                </a:lnTo>
                <a:lnTo>
                  <a:pt x="2704413" y="962669"/>
                </a:lnTo>
                <a:lnTo>
                  <a:pt x="2751118" y="977424"/>
                </a:lnTo>
                <a:lnTo>
                  <a:pt x="2797581" y="991989"/>
                </a:lnTo>
                <a:lnTo>
                  <a:pt x="2843797" y="1006359"/>
                </a:lnTo>
                <a:lnTo>
                  <a:pt x="2889762" y="1020531"/>
                </a:lnTo>
                <a:lnTo>
                  <a:pt x="2935471" y="1034501"/>
                </a:lnTo>
                <a:lnTo>
                  <a:pt x="2980920" y="1048265"/>
                </a:lnTo>
                <a:lnTo>
                  <a:pt x="3026104" y="1061821"/>
                </a:lnTo>
                <a:lnTo>
                  <a:pt x="3071018" y="1075165"/>
                </a:lnTo>
                <a:lnTo>
                  <a:pt x="3115659" y="1088292"/>
                </a:lnTo>
                <a:lnTo>
                  <a:pt x="3160022" y="1101200"/>
                </a:lnTo>
                <a:lnTo>
                  <a:pt x="3204102" y="1113886"/>
                </a:lnTo>
                <a:lnTo>
                  <a:pt x="3247894" y="1126344"/>
                </a:lnTo>
                <a:lnTo>
                  <a:pt x="3291395" y="1138573"/>
                </a:lnTo>
                <a:lnTo>
                  <a:pt x="3334600" y="1150568"/>
                </a:lnTo>
                <a:lnTo>
                  <a:pt x="3377504" y="1162326"/>
                </a:lnTo>
                <a:lnTo>
                  <a:pt x="3420103" y="1173843"/>
                </a:lnTo>
                <a:lnTo>
                  <a:pt x="3462392" y="1185116"/>
                </a:lnTo>
                <a:lnTo>
                  <a:pt x="3504367" y="1196141"/>
                </a:lnTo>
                <a:lnTo>
                  <a:pt x="3546024" y="1206915"/>
                </a:lnTo>
                <a:lnTo>
                  <a:pt x="3587357" y="1217434"/>
                </a:lnTo>
                <a:lnTo>
                  <a:pt x="3628363" y="1227694"/>
                </a:lnTo>
                <a:lnTo>
                  <a:pt x="3669037" y="1237693"/>
                </a:lnTo>
                <a:lnTo>
                  <a:pt x="3709374" y="1247426"/>
                </a:lnTo>
                <a:lnTo>
                  <a:pt x="3749369" y="1256890"/>
                </a:lnTo>
                <a:lnTo>
                  <a:pt x="3789020" y="1266082"/>
                </a:lnTo>
                <a:lnTo>
                  <a:pt x="3828320" y="1274997"/>
                </a:lnTo>
                <a:lnTo>
                  <a:pt x="3867266" y="1283633"/>
                </a:lnTo>
                <a:lnTo>
                  <a:pt x="3905853" y="129198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448" y="5636767"/>
            <a:ext cx="11802110" cy="1565275"/>
          </a:xfrm>
          <a:custGeom>
            <a:avLst/>
            <a:gdLst/>
            <a:ahLst/>
            <a:cxnLst/>
            <a:rect l="l" t="t" r="r" b="b"/>
            <a:pathLst>
              <a:path w="11802110" h="1565275">
                <a:moveTo>
                  <a:pt x="0" y="0"/>
                </a:moveTo>
                <a:lnTo>
                  <a:pt x="38474" y="11037"/>
                </a:lnTo>
                <a:lnTo>
                  <a:pt x="77027" y="22085"/>
                </a:lnTo>
                <a:lnTo>
                  <a:pt x="115738" y="33156"/>
                </a:lnTo>
                <a:lnTo>
                  <a:pt x="154685" y="44261"/>
                </a:lnTo>
                <a:lnTo>
                  <a:pt x="193948" y="55412"/>
                </a:lnTo>
                <a:lnTo>
                  <a:pt x="233605" y="66621"/>
                </a:lnTo>
                <a:lnTo>
                  <a:pt x="273735" y="77900"/>
                </a:lnTo>
                <a:lnTo>
                  <a:pt x="314416" y="89260"/>
                </a:lnTo>
                <a:lnTo>
                  <a:pt x="355728" y="100713"/>
                </a:lnTo>
                <a:lnTo>
                  <a:pt x="397750" y="112271"/>
                </a:lnTo>
                <a:lnTo>
                  <a:pt x="440560" y="123945"/>
                </a:lnTo>
                <a:lnTo>
                  <a:pt x="484236" y="135748"/>
                </a:lnTo>
                <a:lnTo>
                  <a:pt x="528859" y="147691"/>
                </a:lnTo>
                <a:lnTo>
                  <a:pt x="574506" y="159785"/>
                </a:lnTo>
                <a:lnTo>
                  <a:pt x="621257" y="172044"/>
                </a:lnTo>
                <a:lnTo>
                  <a:pt x="669190" y="184477"/>
                </a:lnTo>
                <a:lnTo>
                  <a:pt x="718384" y="197098"/>
                </a:lnTo>
                <a:lnTo>
                  <a:pt x="768917" y="209917"/>
                </a:lnTo>
                <a:lnTo>
                  <a:pt x="820870" y="222947"/>
                </a:lnTo>
                <a:lnTo>
                  <a:pt x="874319" y="236199"/>
                </a:lnTo>
                <a:lnTo>
                  <a:pt x="929346" y="249685"/>
                </a:lnTo>
                <a:lnTo>
                  <a:pt x="986027" y="263417"/>
                </a:lnTo>
                <a:lnTo>
                  <a:pt x="1044442" y="277407"/>
                </a:lnTo>
                <a:lnTo>
                  <a:pt x="1104670" y="291666"/>
                </a:lnTo>
                <a:lnTo>
                  <a:pt x="1166789" y="306206"/>
                </a:lnTo>
                <a:lnTo>
                  <a:pt x="1230879" y="321038"/>
                </a:lnTo>
                <a:lnTo>
                  <a:pt x="1297017" y="336175"/>
                </a:lnTo>
                <a:lnTo>
                  <a:pt x="1365284" y="351629"/>
                </a:lnTo>
                <a:lnTo>
                  <a:pt x="1435757" y="367410"/>
                </a:lnTo>
                <a:lnTo>
                  <a:pt x="1473848" y="375897"/>
                </a:lnTo>
                <a:lnTo>
                  <a:pt x="1512603" y="384541"/>
                </a:lnTo>
                <a:lnTo>
                  <a:pt x="1552009" y="393337"/>
                </a:lnTo>
                <a:lnTo>
                  <a:pt x="1592052" y="402281"/>
                </a:lnTo>
                <a:lnTo>
                  <a:pt x="1632718" y="411366"/>
                </a:lnTo>
                <a:lnTo>
                  <a:pt x="1673993" y="420586"/>
                </a:lnTo>
                <a:lnTo>
                  <a:pt x="1715864" y="429938"/>
                </a:lnTo>
                <a:lnTo>
                  <a:pt x="1758315" y="439414"/>
                </a:lnTo>
                <a:lnTo>
                  <a:pt x="1801334" y="449009"/>
                </a:lnTo>
                <a:lnTo>
                  <a:pt x="1844906" y="458719"/>
                </a:lnTo>
                <a:lnTo>
                  <a:pt x="1889017" y="468537"/>
                </a:lnTo>
                <a:lnTo>
                  <a:pt x="1933654" y="478458"/>
                </a:lnTo>
                <a:lnTo>
                  <a:pt x="1978803" y="488477"/>
                </a:lnTo>
                <a:lnTo>
                  <a:pt x="2024450" y="498588"/>
                </a:lnTo>
                <a:lnTo>
                  <a:pt x="2070580" y="508785"/>
                </a:lnTo>
                <a:lnTo>
                  <a:pt x="2117180" y="519063"/>
                </a:lnTo>
                <a:lnTo>
                  <a:pt x="2164237" y="529417"/>
                </a:lnTo>
                <a:lnTo>
                  <a:pt x="2211735" y="539842"/>
                </a:lnTo>
                <a:lnTo>
                  <a:pt x="2259661" y="550330"/>
                </a:lnTo>
                <a:lnTo>
                  <a:pt x="2308002" y="560878"/>
                </a:lnTo>
                <a:lnTo>
                  <a:pt x="2356743" y="571480"/>
                </a:lnTo>
                <a:lnTo>
                  <a:pt x="2405871" y="582130"/>
                </a:lnTo>
                <a:lnTo>
                  <a:pt x="2455371" y="592823"/>
                </a:lnTo>
                <a:lnTo>
                  <a:pt x="2505229" y="603552"/>
                </a:lnTo>
                <a:lnTo>
                  <a:pt x="2555433" y="614314"/>
                </a:lnTo>
                <a:lnTo>
                  <a:pt x="2605967" y="625102"/>
                </a:lnTo>
                <a:lnTo>
                  <a:pt x="2656818" y="635911"/>
                </a:lnTo>
                <a:lnTo>
                  <a:pt x="2707972" y="646734"/>
                </a:lnTo>
                <a:lnTo>
                  <a:pt x="2759414" y="657568"/>
                </a:lnTo>
                <a:lnTo>
                  <a:pt x="2811132" y="668406"/>
                </a:lnTo>
                <a:lnTo>
                  <a:pt x="2863112" y="679243"/>
                </a:lnTo>
                <a:lnTo>
                  <a:pt x="2915338" y="690074"/>
                </a:lnTo>
                <a:lnTo>
                  <a:pt x="2967798" y="700892"/>
                </a:lnTo>
                <a:lnTo>
                  <a:pt x="3020477" y="711693"/>
                </a:lnTo>
                <a:lnTo>
                  <a:pt x="3073362" y="722471"/>
                </a:lnTo>
                <a:lnTo>
                  <a:pt x="3126439" y="733220"/>
                </a:lnTo>
                <a:lnTo>
                  <a:pt x="3179693" y="743935"/>
                </a:lnTo>
                <a:lnTo>
                  <a:pt x="3233111" y="754610"/>
                </a:lnTo>
                <a:lnTo>
                  <a:pt x="3286679" y="765241"/>
                </a:lnTo>
                <a:lnTo>
                  <a:pt x="3340383" y="775821"/>
                </a:lnTo>
                <a:lnTo>
                  <a:pt x="3394208" y="786345"/>
                </a:lnTo>
                <a:lnTo>
                  <a:pt x="3448143" y="796808"/>
                </a:lnTo>
                <a:lnTo>
                  <a:pt x="3502171" y="807204"/>
                </a:lnTo>
                <a:lnTo>
                  <a:pt x="3556279" y="817527"/>
                </a:lnTo>
                <a:lnTo>
                  <a:pt x="3610454" y="827772"/>
                </a:lnTo>
                <a:lnTo>
                  <a:pt x="3664682" y="837935"/>
                </a:lnTo>
                <a:lnTo>
                  <a:pt x="3718948" y="848008"/>
                </a:lnTo>
                <a:lnTo>
                  <a:pt x="3773239" y="857987"/>
                </a:lnTo>
                <a:lnTo>
                  <a:pt x="3827540" y="867866"/>
                </a:lnTo>
                <a:lnTo>
                  <a:pt x="3881838" y="877640"/>
                </a:lnTo>
                <a:lnTo>
                  <a:pt x="3936120" y="887303"/>
                </a:lnTo>
                <a:lnTo>
                  <a:pt x="3990370" y="896849"/>
                </a:lnTo>
                <a:lnTo>
                  <a:pt x="4044575" y="906274"/>
                </a:lnTo>
                <a:lnTo>
                  <a:pt x="4098722" y="915572"/>
                </a:lnTo>
                <a:lnTo>
                  <a:pt x="4152795" y="924737"/>
                </a:lnTo>
                <a:lnTo>
                  <a:pt x="4199420" y="932560"/>
                </a:lnTo>
                <a:lnTo>
                  <a:pt x="4246417" y="940390"/>
                </a:lnTo>
                <a:lnTo>
                  <a:pt x="4293774" y="948226"/>
                </a:lnTo>
                <a:lnTo>
                  <a:pt x="4341479" y="956066"/>
                </a:lnTo>
                <a:lnTo>
                  <a:pt x="4389520" y="963908"/>
                </a:lnTo>
                <a:lnTo>
                  <a:pt x="4437884" y="971751"/>
                </a:lnTo>
                <a:lnTo>
                  <a:pt x="4486560" y="979593"/>
                </a:lnTo>
                <a:lnTo>
                  <a:pt x="4535535" y="987431"/>
                </a:lnTo>
                <a:lnTo>
                  <a:pt x="4584797" y="995265"/>
                </a:lnTo>
                <a:lnTo>
                  <a:pt x="4634334" y="1003093"/>
                </a:lnTo>
                <a:lnTo>
                  <a:pt x="4684133" y="1010913"/>
                </a:lnTo>
                <a:lnTo>
                  <a:pt x="4734182" y="1018722"/>
                </a:lnTo>
                <a:lnTo>
                  <a:pt x="4784470" y="1026520"/>
                </a:lnTo>
                <a:lnTo>
                  <a:pt x="4834984" y="1034305"/>
                </a:lnTo>
                <a:lnTo>
                  <a:pt x="4885712" y="1042075"/>
                </a:lnTo>
                <a:lnTo>
                  <a:pt x="4936641" y="1049828"/>
                </a:lnTo>
                <a:lnTo>
                  <a:pt x="4987760" y="1057562"/>
                </a:lnTo>
                <a:lnTo>
                  <a:pt x="5039056" y="1065276"/>
                </a:lnTo>
                <a:lnTo>
                  <a:pt x="5090517" y="1072968"/>
                </a:lnTo>
                <a:lnTo>
                  <a:pt x="5142131" y="1080636"/>
                </a:lnTo>
                <a:lnTo>
                  <a:pt x="5193886" y="1088279"/>
                </a:lnTo>
                <a:lnTo>
                  <a:pt x="5245769" y="1095894"/>
                </a:lnTo>
                <a:lnTo>
                  <a:pt x="5297768" y="1103481"/>
                </a:lnTo>
                <a:lnTo>
                  <a:pt x="5349871" y="1111036"/>
                </a:lnTo>
                <a:lnTo>
                  <a:pt x="5402067" y="1118559"/>
                </a:lnTo>
                <a:lnTo>
                  <a:pt x="5454341" y="1126048"/>
                </a:lnTo>
                <a:lnTo>
                  <a:pt x="5506684" y="1133501"/>
                </a:lnTo>
                <a:lnTo>
                  <a:pt x="5559082" y="1140917"/>
                </a:lnTo>
                <a:lnTo>
                  <a:pt x="5611522" y="1148293"/>
                </a:lnTo>
                <a:lnTo>
                  <a:pt x="5663994" y="1155627"/>
                </a:lnTo>
                <a:lnTo>
                  <a:pt x="5716485" y="1162919"/>
                </a:lnTo>
                <a:lnTo>
                  <a:pt x="5768981" y="1170166"/>
                </a:lnTo>
                <a:lnTo>
                  <a:pt x="5821473" y="1177367"/>
                </a:lnTo>
                <a:lnTo>
                  <a:pt x="5873946" y="1184520"/>
                </a:lnTo>
                <a:lnTo>
                  <a:pt x="5926390" y="1191623"/>
                </a:lnTo>
                <a:lnTo>
                  <a:pt x="5978791" y="1198674"/>
                </a:lnTo>
                <a:lnTo>
                  <a:pt x="6031137" y="1205672"/>
                </a:lnTo>
                <a:lnTo>
                  <a:pt x="6083417" y="1212614"/>
                </a:lnTo>
                <a:lnTo>
                  <a:pt x="6135618" y="1219500"/>
                </a:lnTo>
                <a:lnTo>
                  <a:pt x="6187729" y="1226328"/>
                </a:lnTo>
                <a:lnTo>
                  <a:pt x="6239735" y="1233095"/>
                </a:lnTo>
                <a:lnTo>
                  <a:pt x="6291627" y="1239800"/>
                </a:lnTo>
                <a:lnTo>
                  <a:pt x="6343391" y="1246441"/>
                </a:lnTo>
                <a:lnTo>
                  <a:pt x="6395015" y="1253017"/>
                </a:lnTo>
                <a:lnTo>
                  <a:pt x="6446487" y="1259525"/>
                </a:lnTo>
                <a:lnTo>
                  <a:pt x="6497795" y="1265965"/>
                </a:lnTo>
                <a:lnTo>
                  <a:pt x="6548926" y="1272333"/>
                </a:lnTo>
                <a:lnTo>
                  <a:pt x="6599869" y="1278630"/>
                </a:lnTo>
                <a:lnTo>
                  <a:pt x="6650611" y="1284852"/>
                </a:lnTo>
                <a:lnTo>
                  <a:pt x="6701140" y="1290998"/>
                </a:lnTo>
                <a:lnTo>
                  <a:pt x="6751444" y="1297066"/>
                </a:lnTo>
                <a:lnTo>
                  <a:pt x="6801511" y="1303055"/>
                </a:lnTo>
                <a:lnTo>
                  <a:pt x="6851328" y="1308963"/>
                </a:lnTo>
                <a:lnTo>
                  <a:pt x="6900883" y="1314788"/>
                </a:lnTo>
                <a:lnTo>
                  <a:pt x="6950165" y="1320528"/>
                </a:lnTo>
                <a:lnTo>
                  <a:pt x="6999160" y="1326182"/>
                </a:lnTo>
                <a:lnTo>
                  <a:pt x="7047857" y="1331748"/>
                </a:lnTo>
                <a:lnTo>
                  <a:pt x="7096243" y="1337224"/>
                </a:lnTo>
                <a:lnTo>
                  <a:pt x="7144307" y="1342608"/>
                </a:lnTo>
                <a:lnTo>
                  <a:pt x="7192035" y="1347899"/>
                </a:lnTo>
                <a:lnTo>
                  <a:pt x="7239417" y="1353095"/>
                </a:lnTo>
                <a:lnTo>
                  <a:pt x="7286439" y="1358194"/>
                </a:lnTo>
                <a:lnTo>
                  <a:pt x="7333090" y="1363194"/>
                </a:lnTo>
                <a:lnTo>
                  <a:pt x="7379357" y="1368094"/>
                </a:lnTo>
                <a:lnTo>
                  <a:pt x="7435070" y="1373884"/>
                </a:lnTo>
                <a:lnTo>
                  <a:pt x="7490926" y="1379546"/>
                </a:lnTo>
                <a:lnTo>
                  <a:pt x="7546907" y="1385081"/>
                </a:lnTo>
                <a:lnTo>
                  <a:pt x="7602991" y="1390491"/>
                </a:lnTo>
                <a:lnTo>
                  <a:pt x="7659157" y="1395778"/>
                </a:lnTo>
                <a:lnTo>
                  <a:pt x="7715386" y="1400945"/>
                </a:lnTo>
                <a:lnTo>
                  <a:pt x="7771657" y="1405994"/>
                </a:lnTo>
                <a:lnTo>
                  <a:pt x="7827948" y="1410926"/>
                </a:lnTo>
                <a:lnTo>
                  <a:pt x="7884241" y="1415743"/>
                </a:lnTo>
                <a:lnTo>
                  <a:pt x="7940513" y="1420449"/>
                </a:lnTo>
                <a:lnTo>
                  <a:pt x="7996746" y="1425044"/>
                </a:lnTo>
                <a:lnTo>
                  <a:pt x="8052917" y="1429530"/>
                </a:lnTo>
                <a:lnTo>
                  <a:pt x="8109007" y="1433910"/>
                </a:lnTo>
                <a:lnTo>
                  <a:pt x="8164994" y="1438187"/>
                </a:lnTo>
                <a:lnTo>
                  <a:pt x="8220859" y="1442360"/>
                </a:lnTo>
                <a:lnTo>
                  <a:pt x="8276581" y="1446434"/>
                </a:lnTo>
                <a:lnTo>
                  <a:pt x="8332140" y="1450410"/>
                </a:lnTo>
                <a:lnTo>
                  <a:pt x="8387514" y="1454290"/>
                </a:lnTo>
                <a:lnTo>
                  <a:pt x="8442684" y="1458075"/>
                </a:lnTo>
                <a:lnTo>
                  <a:pt x="8497628" y="1461769"/>
                </a:lnTo>
                <a:lnTo>
                  <a:pt x="8552327" y="1465373"/>
                </a:lnTo>
                <a:lnTo>
                  <a:pt x="8606759" y="1468889"/>
                </a:lnTo>
                <a:lnTo>
                  <a:pt x="8660904" y="1472319"/>
                </a:lnTo>
                <a:lnTo>
                  <a:pt x="8714743" y="1475665"/>
                </a:lnTo>
                <a:lnTo>
                  <a:pt x="8768253" y="1478929"/>
                </a:lnTo>
                <a:lnTo>
                  <a:pt x="8821415" y="1482114"/>
                </a:lnTo>
                <a:lnTo>
                  <a:pt x="8874207" y="1485221"/>
                </a:lnTo>
                <a:lnTo>
                  <a:pt x="8926611" y="1488252"/>
                </a:lnTo>
                <a:lnTo>
                  <a:pt x="8978604" y="1491210"/>
                </a:lnTo>
                <a:lnTo>
                  <a:pt x="9030167" y="1494096"/>
                </a:lnTo>
                <a:lnTo>
                  <a:pt x="9081278" y="1496913"/>
                </a:lnTo>
                <a:lnTo>
                  <a:pt x="9131918" y="1499662"/>
                </a:lnTo>
                <a:lnTo>
                  <a:pt x="9182066" y="1502346"/>
                </a:lnTo>
                <a:lnTo>
                  <a:pt x="9231701" y="1504967"/>
                </a:lnTo>
                <a:lnTo>
                  <a:pt x="9280803" y="1507526"/>
                </a:lnTo>
                <a:lnTo>
                  <a:pt x="9329351" y="1510025"/>
                </a:lnTo>
                <a:lnTo>
                  <a:pt x="9377324" y="1512468"/>
                </a:lnTo>
                <a:lnTo>
                  <a:pt x="9424703" y="1514855"/>
                </a:lnTo>
                <a:lnTo>
                  <a:pt x="9471467" y="1517189"/>
                </a:lnTo>
                <a:lnTo>
                  <a:pt x="9517594" y="1519472"/>
                </a:lnTo>
                <a:lnTo>
                  <a:pt x="9563065" y="1521706"/>
                </a:lnTo>
                <a:lnTo>
                  <a:pt x="9607860" y="1523893"/>
                </a:lnTo>
                <a:lnTo>
                  <a:pt x="9651956" y="1526034"/>
                </a:lnTo>
                <a:lnTo>
                  <a:pt x="9695335" y="1528133"/>
                </a:lnTo>
                <a:lnTo>
                  <a:pt x="9737975" y="1530191"/>
                </a:lnTo>
                <a:lnTo>
                  <a:pt x="9779855" y="1532210"/>
                </a:lnTo>
                <a:lnTo>
                  <a:pt x="9820956" y="1534192"/>
                </a:lnTo>
                <a:lnTo>
                  <a:pt x="9861257" y="1536139"/>
                </a:lnTo>
                <a:lnTo>
                  <a:pt x="9900738" y="1538054"/>
                </a:lnTo>
                <a:lnTo>
                  <a:pt x="9939377" y="1539937"/>
                </a:lnTo>
                <a:lnTo>
                  <a:pt x="10014048" y="1543621"/>
                </a:lnTo>
                <a:lnTo>
                  <a:pt x="10050040" y="1545424"/>
                </a:lnTo>
                <a:lnTo>
                  <a:pt x="10132831" y="1549460"/>
                </a:lnTo>
                <a:lnTo>
                  <a:pt x="10210191" y="1552953"/>
                </a:lnTo>
                <a:lnTo>
                  <a:pt x="10282464" y="1555933"/>
                </a:lnTo>
                <a:lnTo>
                  <a:pt x="10349992" y="1558435"/>
                </a:lnTo>
                <a:lnTo>
                  <a:pt x="10413121" y="1560489"/>
                </a:lnTo>
                <a:lnTo>
                  <a:pt x="10472194" y="1562127"/>
                </a:lnTo>
                <a:lnTo>
                  <a:pt x="10527554" y="1563383"/>
                </a:lnTo>
                <a:lnTo>
                  <a:pt x="10579545" y="1564288"/>
                </a:lnTo>
                <a:lnTo>
                  <a:pt x="10628511" y="1564874"/>
                </a:lnTo>
                <a:lnTo>
                  <a:pt x="10674796" y="1565173"/>
                </a:lnTo>
                <a:lnTo>
                  <a:pt x="10718743" y="1565218"/>
                </a:lnTo>
                <a:lnTo>
                  <a:pt x="10760696" y="1565040"/>
                </a:lnTo>
                <a:lnTo>
                  <a:pt x="10800999" y="1564672"/>
                </a:lnTo>
                <a:lnTo>
                  <a:pt x="10839995" y="1564146"/>
                </a:lnTo>
                <a:lnTo>
                  <a:pt x="10915443" y="1562747"/>
                </a:lnTo>
                <a:lnTo>
                  <a:pt x="10989790" y="1561100"/>
                </a:lnTo>
                <a:lnTo>
                  <a:pt x="11027409" y="1560264"/>
                </a:lnTo>
                <a:lnTo>
                  <a:pt x="11065785" y="1559463"/>
                </a:lnTo>
                <a:lnTo>
                  <a:pt x="11105259" y="1558729"/>
                </a:lnTo>
                <a:lnTo>
                  <a:pt x="11146177" y="1558093"/>
                </a:lnTo>
                <a:lnTo>
                  <a:pt x="11206259" y="1557083"/>
                </a:lnTo>
                <a:lnTo>
                  <a:pt x="11264132" y="1555758"/>
                </a:lnTo>
                <a:lnTo>
                  <a:pt x="11319953" y="1554141"/>
                </a:lnTo>
                <a:lnTo>
                  <a:pt x="11373880" y="1552253"/>
                </a:lnTo>
                <a:lnTo>
                  <a:pt x="11426071" y="1550117"/>
                </a:lnTo>
                <a:lnTo>
                  <a:pt x="11476684" y="1547756"/>
                </a:lnTo>
                <a:lnTo>
                  <a:pt x="11525877" y="1545192"/>
                </a:lnTo>
                <a:lnTo>
                  <a:pt x="11573807" y="1542448"/>
                </a:lnTo>
                <a:lnTo>
                  <a:pt x="11620632" y="1539547"/>
                </a:lnTo>
                <a:lnTo>
                  <a:pt x="11666510" y="1536510"/>
                </a:lnTo>
                <a:lnTo>
                  <a:pt x="11711600" y="1533361"/>
                </a:lnTo>
                <a:lnTo>
                  <a:pt x="11756058" y="1530121"/>
                </a:lnTo>
                <a:lnTo>
                  <a:pt x="11800042" y="1526814"/>
                </a:lnTo>
                <a:lnTo>
                  <a:pt x="11801751" y="152668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79725" y="5480375"/>
            <a:ext cx="9007475" cy="1828800"/>
          </a:xfrm>
          <a:custGeom>
            <a:avLst/>
            <a:gdLst/>
            <a:ahLst/>
            <a:cxnLst/>
            <a:rect l="l" t="t" r="r" b="b"/>
            <a:pathLst>
              <a:path w="9007475" h="1828800">
                <a:moveTo>
                  <a:pt x="0" y="1828490"/>
                </a:moveTo>
                <a:lnTo>
                  <a:pt x="35171" y="1795946"/>
                </a:lnTo>
                <a:lnTo>
                  <a:pt x="70421" y="1763418"/>
                </a:lnTo>
                <a:lnTo>
                  <a:pt x="105831" y="1730923"/>
                </a:lnTo>
                <a:lnTo>
                  <a:pt x="141480" y="1698477"/>
                </a:lnTo>
                <a:lnTo>
                  <a:pt x="177446" y="1666095"/>
                </a:lnTo>
                <a:lnTo>
                  <a:pt x="213811" y="1633795"/>
                </a:lnTo>
                <a:lnTo>
                  <a:pt x="250653" y="1601593"/>
                </a:lnTo>
                <a:lnTo>
                  <a:pt x="288052" y="1569504"/>
                </a:lnTo>
                <a:lnTo>
                  <a:pt x="326088" y="1537546"/>
                </a:lnTo>
                <a:lnTo>
                  <a:pt x="364840" y="1505734"/>
                </a:lnTo>
                <a:lnTo>
                  <a:pt x="404387" y="1474085"/>
                </a:lnTo>
                <a:lnTo>
                  <a:pt x="444810" y="1442616"/>
                </a:lnTo>
                <a:lnTo>
                  <a:pt x="486188" y="1411341"/>
                </a:lnTo>
                <a:lnTo>
                  <a:pt x="528600" y="1380279"/>
                </a:lnTo>
                <a:lnTo>
                  <a:pt x="572126" y="1349445"/>
                </a:lnTo>
                <a:lnTo>
                  <a:pt x="616845" y="1318854"/>
                </a:lnTo>
                <a:lnTo>
                  <a:pt x="662838" y="1288525"/>
                </a:lnTo>
                <a:lnTo>
                  <a:pt x="710184" y="1258473"/>
                </a:lnTo>
                <a:lnTo>
                  <a:pt x="750147" y="1233918"/>
                </a:lnTo>
                <a:lnTo>
                  <a:pt x="791383" y="1209222"/>
                </a:lnTo>
                <a:lnTo>
                  <a:pt x="833789" y="1184430"/>
                </a:lnTo>
                <a:lnTo>
                  <a:pt x="877266" y="1159582"/>
                </a:lnTo>
                <a:lnTo>
                  <a:pt x="921715" y="1134723"/>
                </a:lnTo>
                <a:lnTo>
                  <a:pt x="967035" y="1109895"/>
                </a:lnTo>
                <a:lnTo>
                  <a:pt x="1013125" y="1085140"/>
                </a:lnTo>
                <a:lnTo>
                  <a:pt x="1059887" y="1060502"/>
                </a:lnTo>
                <a:lnTo>
                  <a:pt x="1107220" y="1036024"/>
                </a:lnTo>
                <a:lnTo>
                  <a:pt x="1155023" y="1011748"/>
                </a:lnTo>
                <a:lnTo>
                  <a:pt x="1203197" y="987717"/>
                </a:lnTo>
                <a:lnTo>
                  <a:pt x="1251643" y="963973"/>
                </a:lnTo>
                <a:lnTo>
                  <a:pt x="1300258" y="940561"/>
                </a:lnTo>
                <a:lnTo>
                  <a:pt x="1348945" y="917522"/>
                </a:lnTo>
                <a:lnTo>
                  <a:pt x="1397602" y="894899"/>
                </a:lnTo>
                <a:lnTo>
                  <a:pt x="1446130" y="872735"/>
                </a:lnTo>
                <a:lnTo>
                  <a:pt x="1494428" y="851074"/>
                </a:lnTo>
                <a:lnTo>
                  <a:pt x="1542397" y="829957"/>
                </a:lnTo>
                <a:lnTo>
                  <a:pt x="1589937" y="809428"/>
                </a:lnTo>
                <a:lnTo>
                  <a:pt x="1636947" y="789529"/>
                </a:lnTo>
                <a:lnTo>
                  <a:pt x="1683327" y="770303"/>
                </a:lnTo>
                <a:lnTo>
                  <a:pt x="1728977" y="751793"/>
                </a:lnTo>
                <a:lnTo>
                  <a:pt x="1777854" y="732382"/>
                </a:lnTo>
                <a:lnTo>
                  <a:pt x="1825071" y="713993"/>
                </a:lnTo>
                <a:lnTo>
                  <a:pt x="1870901" y="696540"/>
                </a:lnTo>
                <a:lnTo>
                  <a:pt x="1915616" y="679939"/>
                </a:lnTo>
                <a:lnTo>
                  <a:pt x="1959488" y="664104"/>
                </a:lnTo>
                <a:lnTo>
                  <a:pt x="2002791" y="648949"/>
                </a:lnTo>
                <a:lnTo>
                  <a:pt x="2045796" y="634390"/>
                </a:lnTo>
                <a:lnTo>
                  <a:pt x="2088776" y="620340"/>
                </a:lnTo>
                <a:lnTo>
                  <a:pt x="2132002" y="606715"/>
                </a:lnTo>
                <a:lnTo>
                  <a:pt x="2175748" y="593429"/>
                </a:lnTo>
                <a:lnTo>
                  <a:pt x="2220285" y="580397"/>
                </a:lnTo>
                <a:lnTo>
                  <a:pt x="2265886" y="567533"/>
                </a:lnTo>
                <a:lnTo>
                  <a:pt x="2312823" y="554751"/>
                </a:lnTo>
                <a:lnTo>
                  <a:pt x="2361369" y="541968"/>
                </a:lnTo>
                <a:lnTo>
                  <a:pt x="2411795" y="529096"/>
                </a:lnTo>
                <a:lnTo>
                  <a:pt x="2464375" y="516051"/>
                </a:lnTo>
                <a:lnTo>
                  <a:pt x="2519380" y="502747"/>
                </a:lnTo>
                <a:lnTo>
                  <a:pt x="2577082" y="489099"/>
                </a:lnTo>
                <a:lnTo>
                  <a:pt x="2637755" y="475022"/>
                </a:lnTo>
                <a:lnTo>
                  <a:pt x="2701671" y="460430"/>
                </a:lnTo>
                <a:lnTo>
                  <a:pt x="2742405" y="451306"/>
                </a:lnTo>
                <a:lnTo>
                  <a:pt x="2784999" y="441979"/>
                </a:lnTo>
                <a:lnTo>
                  <a:pt x="2829331" y="432470"/>
                </a:lnTo>
                <a:lnTo>
                  <a:pt x="2875277" y="422796"/>
                </a:lnTo>
                <a:lnTo>
                  <a:pt x="2922711" y="412977"/>
                </a:lnTo>
                <a:lnTo>
                  <a:pt x="2971512" y="403033"/>
                </a:lnTo>
                <a:lnTo>
                  <a:pt x="3021555" y="392981"/>
                </a:lnTo>
                <a:lnTo>
                  <a:pt x="3072716" y="382841"/>
                </a:lnTo>
                <a:lnTo>
                  <a:pt x="3124872" y="372633"/>
                </a:lnTo>
                <a:lnTo>
                  <a:pt x="3177900" y="362374"/>
                </a:lnTo>
                <a:lnTo>
                  <a:pt x="3231674" y="352085"/>
                </a:lnTo>
                <a:lnTo>
                  <a:pt x="3286073" y="341784"/>
                </a:lnTo>
                <a:lnTo>
                  <a:pt x="3340971" y="331489"/>
                </a:lnTo>
                <a:lnTo>
                  <a:pt x="3396246" y="321221"/>
                </a:lnTo>
                <a:lnTo>
                  <a:pt x="3451773" y="310998"/>
                </a:lnTo>
                <a:lnTo>
                  <a:pt x="3507429" y="300840"/>
                </a:lnTo>
                <a:lnTo>
                  <a:pt x="3563090" y="290764"/>
                </a:lnTo>
                <a:lnTo>
                  <a:pt x="3618633" y="280791"/>
                </a:lnTo>
                <a:lnTo>
                  <a:pt x="3673934" y="270939"/>
                </a:lnTo>
                <a:lnTo>
                  <a:pt x="3728868" y="261227"/>
                </a:lnTo>
                <a:lnTo>
                  <a:pt x="3783313" y="251675"/>
                </a:lnTo>
                <a:lnTo>
                  <a:pt x="3837145" y="242301"/>
                </a:lnTo>
                <a:lnTo>
                  <a:pt x="3890239" y="233124"/>
                </a:lnTo>
                <a:lnTo>
                  <a:pt x="3942473" y="224163"/>
                </a:lnTo>
                <a:lnTo>
                  <a:pt x="3993722" y="215438"/>
                </a:lnTo>
                <a:lnTo>
                  <a:pt x="4043863" y="206967"/>
                </a:lnTo>
                <a:lnTo>
                  <a:pt x="4092773" y="198770"/>
                </a:lnTo>
                <a:lnTo>
                  <a:pt x="4140327" y="190865"/>
                </a:lnTo>
                <a:lnTo>
                  <a:pt x="4186401" y="183271"/>
                </a:lnTo>
                <a:lnTo>
                  <a:pt x="4230873" y="176008"/>
                </a:lnTo>
                <a:lnTo>
                  <a:pt x="4273618" y="169095"/>
                </a:lnTo>
                <a:lnTo>
                  <a:pt x="4314512" y="162550"/>
                </a:lnTo>
                <a:lnTo>
                  <a:pt x="4353433" y="156392"/>
                </a:lnTo>
                <a:lnTo>
                  <a:pt x="4423463" y="145532"/>
                </a:lnTo>
                <a:lnTo>
                  <a:pt x="4486978" y="135958"/>
                </a:lnTo>
                <a:lnTo>
                  <a:pt x="4544778" y="127555"/>
                </a:lnTo>
                <a:lnTo>
                  <a:pt x="4597665" y="120206"/>
                </a:lnTo>
                <a:lnTo>
                  <a:pt x="4646439" y="113795"/>
                </a:lnTo>
                <a:lnTo>
                  <a:pt x="4691902" y="108206"/>
                </a:lnTo>
                <a:lnTo>
                  <a:pt x="4734855" y="103323"/>
                </a:lnTo>
                <a:lnTo>
                  <a:pt x="4776098" y="99029"/>
                </a:lnTo>
                <a:lnTo>
                  <a:pt x="4816433" y="95209"/>
                </a:lnTo>
                <a:lnTo>
                  <a:pt x="4856662" y="91746"/>
                </a:lnTo>
                <a:lnTo>
                  <a:pt x="4897584" y="88523"/>
                </a:lnTo>
                <a:lnTo>
                  <a:pt x="4940002" y="85426"/>
                </a:lnTo>
                <a:lnTo>
                  <a:pt x="4984715" y="82337"/>
                </a:lnTo>
                <a:lnTo>
                  <a:pt x="5032526" y="79141"/>
                </a:lnTo>
                <a:lnTo>
                  <a:pt x="5084236" y="75721"/>
                </a:lnTo>
                <a:lnTo>
                  <a:pt x="5140645" y="71962"/>
                </a:lnTo>
                <a:lnTo>
                  <a:pt x="5202555" y="67746"/>
                </a:lnTo>
                <a:lnTo>
                  <a:pt x="5244294" y="64930"/>
                </a:lnTo>
                <a:lnTo>
                  <a:pt x="5287674" y="62102"/>
                </a:lnTo>
                <a:lnTo>
                  <a:pt x="5332576" y="59268"/>
                </a:lnTo>
                <a:lnTo>
                  <a:pt x="5378884" y="56433"/>
                </a:lnTo>
                <a:lnTo>
                  <a:pt x="5426479" y="53604"/>
                </a:lnTo>
                <a:lnTo>
                  <a:pt x="5475244" y="50787"/>
                </a:lnTo>
                <a:lnTo>
                  <a:pt x="5525060" y="47986"/>
                </a:lnTo>
                <a:lnTo>
                  <a:pt x="5575811" y="45208"/>
                </a:lnTo>
                <a:lnTo>
                  <a:pt x="5627379" y="42459"/>
                </a:lnTo>
                <a:lnTo>
                  <a:pt x="5679645" y="39744"/>
                </a:lnTo>
                <a:lnTo>
                  <a:pt x="5732493" y="37070"/>
                </a:lnTo>
                <a:lnTo>
                  <a:pt x="5785805" y="34442"/>
                </a:lnTo>
                <a:lnTo>
                  <a:pt x="5839462" y="31865"/>
                </a:lnTo>
                <a:lnTo>
                  <a:pt x="5893347" y="29347"/>
                </a:lnTo>
                <a:lnTo>
                  <a:pt x="5947343" y="26892"/>
                </a:lnTo>
                <a:lnTo>
                  <a:pt x="6001332" y="24506"/>
                </a:lnTo>
                <a:lnTo>
                  <a:pt x="6055196" y="22195"/>
                </a:lnTo>
                <a:lnTo>
                  <a:pt x="6108817" y="19966"/>
                </a:lnTo>
                <a:lnTo>
                  <a:pt x="6162078" y="17823"/>
                </a:lnTo>
                <a:lnTo>
                  <a:pt x="6214861" y="15773"/>
                </a:lnTo>
                <a:lnTo>
                  <a:pt x="6267048" y="13821"/>
                </a:lnTo>
                <a:lnTo>
                  <a:pt x="6318523" y="11973"/>
                </a:lnTo>
                <a:lnTo>
                  <a:pt x="6369166" y="10235"/>
                </a:lnTo>
                <a:lnTo>
                  <a:pt x="6418860" y="8613"/>
                </a:lnTo>
                <a:lnTo>
                  <a:pt x="6467488" y="7113"/>
                </a:lnTo>
                <a:lnTo>
                  <a:pt x="6514931" y="5740"/>
                </a:lnTo>
                <a:lnTo>
                  <a:pt x="6561074" y="4500"/>
                </a:lnTo>
                <a:lnTo>
                  <a:pt x="6904974" y="0"/>
                </a:lnTo>
                <a:lnTo>
                  <a:pt x="7262590" y="500"/>
                </a:lnTo>
                <a:lnTo>
                  <a:pt x="7543482" y="3000"/>
                </a:lnTo>
                <a:lnTo>
                  <a:pt x="7657210" y="4500"/>
                </a:lnTo>
                <a:lnTo>
                  <a:pt x="8444484" y="4500"/>
                </a:lnTo>
                <a:lnTo>
                  <a:pt x="8509477" y="6055"/>
                </a:lnTo>
                <a:lnTo>
                  <a:pt x="8572931" y="8128"/>
                </a:lnTo>
                <a:lnTo>
                  <a:pt x="8634382" y="10607"/>
                </a:lnTo>
                <a:lnTo>
                  <a:pt x="8693363" y="13378"/>
                </a:lnTo>
                <a:lnTo>
                  <a:pt x="8749411" y="16327"/>
                </a:lnTo>
                <a:lnTo>
                  <a:pt x="8802060" y="19341"/>
                </a:lnTo>
                <a:lnTo>
                  <a:pt x="8850845" y="22306"/>
                </a:lnTo>
                <a:lnTo>
                  <a:pt x="8895303" y="25109"/>
                </a:lnTo>
                <a:lnTo>
                  <a:pt x="8934968" y="27636"/>
                </a:lnTo>
                <a:lnTo>
                  <a:pt x="8969375" y="29773"/>
                </a:lnTo>
                <a:lnTo>
                  <a:pt x="9007475" y="3213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1183" y="283997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740409" y="0"/>
                </a:moveTo>
                <a:lnTo>
                  <a:pt x="4190" y="429895"/>
                </a:lnTo>
                <a:lnTo>
                  <a:pt x="0" y="1282319"/>
                </a:lnTo>
                <a:lnTo>
                  <a:pt x="1070864" y="1900555"/>
                </a:lnTo>
                <a:lnTo>
                  <a:pt x="1807082" y="1470787"/>
                </a:lnTo>
                <a:lnTo>
                  <a:pt x="1811274" y="618236"/>
                </a:lnTo>
                <a:lnTo>
                  <a:pt x="74040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31183" y="283997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4190" y="429895"/>
                </a:moveTo>
                <a:lnTo>
                  <a:pt x="740409" y="0"/>
                </a:lnTo>
                <a:lnTo>
                  <a:pt x="1811274" y="618236"/>
                </a:lnTo>
                <a:lnTo>
                  <a:pt x="1807082" y="1470787"/>
                </a:lnTo>
                <a:lnTo>
                  <a:pt x="1070864" y="1900555"/>
                </a:lnTo>
                <a:lnTo>
                  <a:pt x="0" y="1282319"/>
                </a:lnTo>
                <a:lnTo>
                  <a:pt x="4190" y="4298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72253" y="4191253"/>
            <a:ext cx="1811655" cy="1901189"/>
          </a:xfrm>
          <a:custGeom>
            <a:avLst/>
            <a:gdLst/>
            <a:ahLst/>
            <a:cxnLst/>
            <a:rect l="l" t="t" r="r" b="b"/>
            <a:pathLst>
              <a:path w="1811654" h="1901189">
                <a:moveTo>
                  <a:pt x="4191" y="429895"/>
                </a:moveTo>
                <a:lnTo>
                  <a:pt x="740410" y="0"/>
                </a:lnTo>
                <a:lnTo>
                  <a:pt x="1811274" y="618236"/>
                </a:lnTo>
                <a:lnTo>
                  <a:pt x="1807082" y="1470787"/>
                </a:lnTo>
                <a:lnTo>
                  <a:pt x="1070864" y="1900605"/>
                </a:lnTo>
                <a:lnTo>
                  <a:pt x="0" y="1282319"/>
                </a:lnTo>
                <a:lnTo>
                  <a:pt x="4191" y="42989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84698" y="1488694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740410" y="0"/>
                </a:moveTo>
                <a:lnTo>
                  <a:pt x="4063" y="429894"/>
                </a:lnTo>
                <a:lnTo>
                  <a:pt x="0" y="1282318"/>
                </a:lnTo>
                <a:lnTo>
                  <a:pt x="1070737" y="1900554"/>
                </a:lnTo>
                <a:lnTo>
                  <a:pt x="1806955" y="1470786"/>
                </a:lnTo>
                <a:lnTo>
                  <a:pt x="1811147" y="618235"/>
                </a:lnTo>
                <a:lnTo>
                  <a:pt x="740410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84698" y="1488694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4063" y="429894"/>
                </a:moveTo>
                <a:lnTo>
                  <a:pt x="740410" y="0"/>
                </a:lnTo>
                <a:lnTo>
                  <a:pt x="1811147" y="618235"/>
                </a:lnTo>
                <a:lnTo>
                  <a:pt x="1806955" y="1470786"/>
                </a:lnTo>
                <a:lnTo>
                  <a:pt x="1070737" y="1900554"/>
                </a:lnTo>
                <a:lnTo>
                  <a:pt x="0" y="1282318"/>
                </a:lnTo>
                <a:lnTo>
                  <a:pt x="4063" y="4298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06417" y="13741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5">
                <a:moveTo>
                  <a:pt x="740410" y="0"/>
                </a:moveTo>
                <a:lnTo>
                  <a:pt x="4191" y="429894"/>
                </a:lnTo>
                <a:lnTo>
                  <a:pt x="0" y="1282318"/>
                </a:lnTo>
                <a:lnTo>
                  <a:pt x="1070864" y="1900554"/>
                </a:lnTo>
                <a:lnTo>
                  <a:pt x="1807083" y="1470786"/>
                </a:lnTo>
                <a:lnTo>
                  <a:pt x="1811274" y="618235"/>
                </a:lnTo>
                <a:lnTo>
                  <a:pt x="740410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6417" y="13741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5">
                <a:moveTo>
                  <a:pt x="4191" y="429894"/>
                </a:moveTo>
                <a:lnTo>
                  <a:pt x="740410" y="0"/>
                </a:lnTo>
                <a:lnTo>
                  <a:pt x="1811274" y="618235"/>
                </a:lnTo>
                <a:lnTo>
                  <a:pt x="1807083" y="1470786"/>
                </a:lnTo>
                <a:lnTo>
                  <a:pt x="1070864" y="1900554"/>
                </a:lnTo>
                <a:lnTo>
                  <a:pt x="0" y="1282318"/>
                </a:lnTo>
                <a:lnTo>
                  <a:pt x="4191" y="4298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38088" y="5532373"/>
            <a:ext cx="1811655" cy="1783080"/>
          </a:xfrm>
          <a:custGeom>
            <a:avLst/>
            <a:gdLst/>
            <a:ahLst/>
            <a:cxnLst/>
            <a:rect l="l" t="t" r="r" b="b"/>
            <a:pathLst>
              <a:path w="1811654" h="1783079">
                <a:moveTo>
                  <a:pt x="740410" y="0"/>
                </a:moveTo>
                <a:lnTo>
                  <a:pt x="4190" y="429894"/>
                </a:lnTo>
                <a:lnTo>
                  <a:pt x="0" y="1282369"/>
                </a:lnTo>
                <a:lnTo>
                  <a:pt x="866853" y="1782824"/>
                </a:lnTo>
                <a:lnTo>
                  <a:pt x="1272587" y="1782824"/>
                </a:lnTo>
                <a:lnTo>
                  <a:pt x="1807083" y="1470748"/>
                </a:lnTo>
                <a:lnTo>
                  <a:pt x="1811273" y="618210"/>
                </a:lnTo>
                <a:lnTo>
                  <a:pt x="740410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42278" y="5532373"/>
            <a:ext cx="1807210" cy="1783080"/>
          </a:xfrm>
          <a:custGeom>
            <a:avLst/>
            <a:gdLst/>
            <a:ahLst/>
            <a:cxnLst/>
            <a:rect l="l" t="t" r="r" b="b"/>
            <a:pathLst>
              <a:path w="1807209" h="1783079">
                <a:moveTo>
                  <a:pt x="0" y="429894"/>
                </a:moveTo>
                <a:lnTo>
                  <a:pt x="736219" y="0"/>
                </a:lnTo>
                <a:lnTo>
                  <a:pt x="1807082" y="618210"/>
                </a:lnTo>
                <a:lnTo>
                  <a:pt x="1802892" y="1470748"/>
                </a:lnTo>
                <a:lnTo>
                  <a:pt x="1268396" y="178282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38088" y="5962269"/>
            <a:ext cx="867410" cy="1353185"/>
          </a:xfrm>
          <a:custGeom>
            <a:avLst/>
            <a:gdLst/>
            <a:ahLst/>
            <a:cxnLst/>
            <a:rect l="l" t="t" r="r" b="b"/>
            <a:pathLst>
              <a:path w="867409" h="1353184">
                <a:moveTo>
                  <a:pt x="866853" y="1352929"/>
                </a:moveTo>
                <a:lnTo>
                  <a:pt x="0" y="852474"/>
                </a:lnTo>
                <a:lnTo>
                  <a:pt x="419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759" y="4207509"/>
            <a:ext cx="1106170" cy="1808480"/>
          </a:xfrm>
          <a:custGeom>
            <a:avLst/>
            <a:gdLst/>
            <a:ahLst/>
            <a:cxnLst/>
            <a:rect l="l" t="t" r="r" b="b"/>
            <a:pathLst>
              <a:path w="1106170" h="1808479">
                <a:moveTo>
                  <a:pt x="119496" y="0"/>
                </a:moveTo>
                <a:lnTo>
                  <a:pt x="0" y="60451"/>
                </a:lnTo>
                <a:lnTo>
                  <a:pt x="154117" y="1729358"/>
                </a:lnTo>
                <a:lnTo>
                  <a:pt x="289778" y="1808099"/>
                </a:lnTo>
                <a:lnTo>
                  <a:pt x="1106096" y="1424558"/>
                </a:lnTo>
                <a:lnTo>
                  <a:pt x="1030163" y="525779"/>
                </a:lnTo>
                <a:lnTo>
                  <a:pt x="119496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759" y="4207509"/>
            <a:ext cx="1106170" cy="1808480"/>
          </a:xfrm>
          <a:custGeom>
            <a:avLst/>
            <a:gdLst/>
            <a:ahLst/>
            <a:cxnLst/>
            <a:rect l="l" t="t" r="r" b="b"/>
            <a:pathLst>
              <a:path w="1106170" h="1808479">
                <a:moveTo>
                  <a:pt x="0" y="60451"/>
                </a:moveTo>
                <a:lnTo>
                  <a:pt x="119496" y="0"/>
                </a:lnTo>
                <a:lnTo>
                  <a:pt x="1030163" y="525779"/>
                </a:lnTo>
                <a:lnTo>
                  <a:pt x="1106096" y="1424558"/>
                </a:lnTo>
                <a:lnTo>
                  <a:pt x="289778" y="1808099"/>
                </a:lnTo>
                <a:lnTo>
                  <a:pt x="154117" y="1729358"/>
                </a:lnTo>
                <a:lnTo>
                  <a:pt x="0" y="6045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2021" y="5552694"/>
            <a:ext cx="1807210" cy="1762760"/>
          </a:xfrm>
          <a:custGeom>
            <a:avLst/>
            <a:gdLst/>
            <a:ahLst/>
            <a:cxnLst/>
            <a:rect l="l" t="t" r="r" b="b"/>
            <a:pathLst>
              <a:path w="1807210" h="1762759">
                <a:moveTo>
                  <a:pt x="0" y="429894"/>
                </a:moveTo>
                <a:lnTo>
                  <a:pt x="736231" y="0"/>
                </a:lnTo>
                <a:lnTo>
                  <a:pt x="1807095" y="618210"/>
                </a:lnTo>
                <a:lnTo>
                  <a:pt x="1802904" y="1470748"/>
                </a:lnTo>
                <a:lnTo>
                  <a:pt x="1303213" y="17625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7868" y="5982589"/>
            <a:ext cx="831850" cy="1332865"/>
          </a:xfrm>
          <a:custGeom>
            <a:avLst/>
            <a:gdLst/>
            <a:ahLst/>
            <a:cxnLst/>
            <a:rect l="l" t="t" r="r" b="b"/>
            <a:pathLst>
              <a:path w="831850" h="1332865">
                <a:moveTo>
                  <a:pt x="831634" y="1332609"/>
                </a:moveTo>
                <a:lnTo>
                  <a:pt x="0" y="852474"/>
                </a:lnTo>
                <a:lnTo>
                  <a:pt x="415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5015" y="2829814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5" h="1900554">
                <a:moveTo>
                  <a:pt x="740397" y="0"/>
                </a:moveTo>
                <a:lnTo>
                  <a:pt x="4152" y="429895"/>
                </a:lnTo>
                <a:lnTo>
                  <a:pt x="0" y="1282319"/>
                </a:lnTo>
                <a:lnTo>
                  <a:pt x="1070775" y="1900555"/>
                </a:lnTo>
                <a:lnTo>
                  <a:pt x="1806994" y="1470787"/>
                </a:lnTo>
                <a:lnTo>
                  <a:pt x="1811185" y="618236"/>
                </a:lnTo>
                <a:lnTo>
                  <a:pt x="74039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5015" y="2829814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5" h="1900554">
                <a:moveTo>
                  <a:pt x="4152" y="429895"/>
                </a:moveTo>
                <a:lnTo>
                  <a:pt x="740397" y="0"/>
                </a:lnTo>
                <a:lnTo>
                  <a:pt x="1811185" y="618236"/>
                </a:lnTo>
                <a:lnTo>
                  <a:pt x="1806994" y="1470787"/>
                </a:lnTo>
                <a:lnTo>
                  <a:pt x="1070775" y="1900555"/>
                </a:lnTo>
                <a:lnTo>
                  <a:pt x="0" y="1282319"/>
                </a:lnTo>
                <a:lnTo>
                  <a:pt x="4152" y="4298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6085" y="4191253"/>
            <a:ext cx="1811655" cy="1901189"/>
          </a:xfrm>
          <a:custGeom>
            <a:avLst/>
            <a:gdLst/>
            <a:ahLst/>
            <a:cxnLst/>
            <a:rect l="l" t="t" r="r" b="b"/>
            <a:pathLst>
              <a:path w="1811655" h="1901189">
                <a:moveTo>
                  <a:pt x="4140" y="429895"/>
                </a:moveTo>
                <a:lnTo>
                  <a:pt x="740448" y="0"/>
                </a:lnTo>
                <a:lnTo>
                  <a:pt x="1811185" y="618236"/>
                </a:lnTo>
                <a:lnTo>
                  <a:pt x="1806994" y="1470787"/>
                </a:lnTo>
                <a:lnTo>
                  <a:pt x="1070775" y="1900605"/>
                </a:lnTo>
                <a:lnTo>
                  <a:pt x="0" y="1282319"/>
                </a:lnTo>
                <a:lnTo>
                  <a:pt x="4140" y="4298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03704" y="5562853"/>
            <a:ext cx="1807210" cy="1752600"/>
          </a:xfrm>
          <a:custGeom>
            <a:avLst/>
            <a:gdLst/>
            <a:ahLst/>
            <a:cxnLst/>
            <a:rect l="l" t="t" r="r" b="b"/>
            <a:pathLst>
              <a:path w="1807210" h="1752600">
                <a:moveTo>
                  <a:pt x="0" y="429895"/>
                </a:moveTo>
                <a:lnTo>
                  <a:pt x="736219" y="0"/>
                </a:lnTo>
                <a:lnTo>
                  <a:pt x="1807083" y="618210"/>
                </a:lnTo>
                <a:lnTo>
                  <a:pt x="1802892" y="1470748"/>
                </a:lnTo>
                <a:lnTo>
                  <a:pt x="1320601" y="175234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99513" y="5992748"/>
            <a:ext cx="814069" cy="1322705"/>
          </a:xfrm>
          <a:custGeom>
            <a:avLst/>
            <a:gdLst/>
            <a:ahLst/>
            <a:cxnLst/>
            <a:rect l="l" t="t" r="r" b="b"/>
            <a:pathLst>
              <a:path w="814069" h="1322704">
                <a:moveTo>
                  <a:pt x="814056" y="1322449"/>
                </a:moveTo>
                <a:lnTo>
                  <a:pt x="0" y="852474"/>
                </a:lnTo>
                <a:lnTo>
                  <a:pt x="419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24277" y="283997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740410" y="0"/>
                </a:moveTo>
                <a:lnTo>
                  <a:pt x="4191" y="429895"/>
                </a:lnTo>
                <a:lnTo>
                  <a:pt x="0" y="1282319"/>
                </a:lnTo>
                <a:lnTo>
                  <a:pt x="1070864" y="1900555"/>
                </a:lnTo>
                <a:lnTo>
                  <a:pt x="1807083" y="1470787"/>
                </a:lnTo>
                <a:lnTo>
                  <a:pt x="1811274" y="618236"/>
                </a:lnTo>
                <a:lnTo>
                  <a:pt x="740410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24277" y="283997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4191" y="429895"/>
                </a:moveTo>
                <a:lnTo>
                  <a:pt x="740410" y="0"/>
                </a:lnTo>
                <a:lnTo>
                  <a:pt x="1811274" y="618236"/>
                </a:lnTo>
                <a:lnTo>
                  <a:pt x="1807083" y="1470787"/>
                </a:lnTo>
                <a:lnTo>
                  <a:pt x="1070864" y="1900555"/>
                </a:lnTo>
                <a:lnTo>
                  <a:pt x="0" y="1282319"/>
                </a:lnTo>
                <a:lnTo>
                  <a:pt x="4191" y="4298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70888" y="145821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5" h="1900554">
                <a:moveTo>
                  <a:pt x="4064" y="429895"/>
                </a:moveTo>
                <a:lnTo>
                  <a:pt x="740410" y="0"/>
                </a:lnTo>
                <a:lnTo>
                  <a:pt x="1811147" y="618236"/>
                </a:lnTo>
                <a:lnTo>
                  <a:pt x="1806956" y="1470787"/>
                </a:lnTo>
                <a:lnTo>
                  <a:pt x="1070737" y="1900555"/>
                </a:lnTo>
                <a:lnTo>
                  <a:pt x="0" y="1282319"/>
                </a:lnTo>
                <a:lnTo>
                  <a:pt x="4064" y="4298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84182" y="4211573"/>
            <a:ext cx="1811655" cy="1901189"/>
          </a:xfrm>
          <a:custGeom>
            <a:avLst/>
            <a:gdLst/>
            <a:ahLst/>
            <a:cxnLst/>
            <a:rect l="l" t="t" r="r" b="b"/>
            <a:pathLst>
              <a:path w="1811654" h="1901189">
                <a:moveTo>
                  <a:pt x="740410" y="0"/>
                </a:moveTo>
                <a:lnTo>
                  <a:pt x="4191" y="429894"/>
                </a:lnTo>
                <a:lnTo>
                  <a:pt x="0" y="1282319"/>
                </a:lnTo>
                <a:lnTo>
                  <a:pt x="1070864" y="1900605"/>
                </a:lnTo>
                <a:lnTo>
                  <a:pt x="1807083" y="1470787"/>
                </a:lnTo>
                <a:lnTo>
                  <a:pt x="1811274" y="618236"/>
                </a:lnTo>
                <a:lnTo>
                  <a:pt x="74041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84182" y="4211573"/>
            <a:ext cx="1811655" cy="1901189"/>
          </a:xfrm>
          <a:custGeom>
            <a:avLst/>
            <a:gdLst/>
            <a:ahLst/>
            <a:cxnLst/>
            <a:rect l="l" t="t" r="r" b="b"/>
            <a:pathLst>
              <a:path w="1811654" h="1901189">
                <a:moveTo>
                  <a:pt x="4191" y="429894"/>
                </a:moveTo>
                <a:lnTo>
                  <a:pt x="740410" y="0"/>
                </a:lnTo>
                <a:lnTo>
                  <a:pt x="1811274" y="618236"/>
                </a:lnTo>
                <a:lnTo>
                  <a:pt x="1807083" y="1470787"/>
                </a:lnTo>
                <a:lnTo>
                  <a:pt x="1070864" y="1900605"/>
                </a:lnTo>
                <a:lnTo>
                  <a:pt x="0" y="1282319"/>
                </a:lnTo>
                <a:lnTo>
                  <a:pt x="4191" y="42989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54208" y="5573014"/>
            <a:ext cx="1807210" cy="1742439"/>
          </a:xfrm>
          <a:custGeom>
            <a:avLst/>
            <a:gdLst/>
            <a:ahLst/>
            <a:cxnLst/>
            <a:rect l="l" t="t" r="r" b="b"/>
            <a:pathLst>
              <a:path w="1807209" h="1742440">
                <a:moveTo>
                  <a:pt x="0" y="429895"/>
                </a:moveTo>
                <a:lnTo>
                  <a:pt x="736219" y="0"/>
                </a:lnTo>
                <a:lnTo>
                  <a:pt x="1807083" y="618210"/>
                </a:lnTo>
                <a:lnTo>
                  <a:pt x="1802892" y="1470748"/>
                </a:lnTo>
                <a:lnTo>
                  <a:pt x="1338002" y="174218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050018" y="6002909"/>
            <a:ext cx="796925" cy="1312545"/>
          </a:xfrm>
          <a:custGeom>
            <a:avLst/>
            <a:gdLst/>
            <a:ahLst/>
            <a:cxnLst/>
            <a:rect l="l" t="t" r="r" b="b"/>
            <a:pathLst>
              <a:path w="796925" h="1312545">
                <a:moveTo>
                  <a:pt x="796457" y="1312289"/>
                </a:moveTo>
                <a:lnTo>
                  <a:pt x="0" y="852474"/>
                </a:lnTo>
                <a:lnTo>
                  <a:pt x="419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050018" y="285013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740409" y="0"/>
                </a:moveTo>
                <a:lnTo>
                  <a:pt x="4190" y="429894"/>
                </a:lnTo>
                <a:lnTo>
                  <a:pt x="0" y="1282318"/>
                </a:lnTo>
                <a:lnTo>
                  <a:pt x="1070863" y="1900554"/>
                </a:lnTo>
                <a:lnTo>
                  <a:pt x="1807082" y="1470786"/>
                </a:lnTo>
                <a:lnTo>
                  <a:pt x="1811274" y="618236"/>
                </a:lnTo>
                <a:lnTo>
                  <a:pt x="740409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050018" y="2850133"/>
            <a:ext cx="1811655" cy="1900555"/>
          </a:xfrm>
          <a:custGeom>
            <a:avLst/>
            <a:gdLst/>
            <a:ahLst/>
            <a:cxnLst/>
            <a:rect l="l" t="t" r="r" b="b"/>
            <a:pathLst>
              <a:path w="1811654" h="1900554">
                <a:moveTo>
                  <a:pt x="4190" y="429894"/>
                </a:moveTo>
                <a:lnTo>
                  <a:pt x="740409" y="0"/>
                </a:lnTo>
                <a:lnTo>
                  <a:pt x="1811274" y="618236"/>
                </a:lnTo>
                <a:lnTo>
                  <a:pt x="1807082" y="1470786"/>
                </a:lnTo>
                <a:lnTo>
                  <a:pt x="1070863" y="1900554"/>
                </a:lnTo>
                <a:lnTo>
                  <a:pt x="0" y="1282318"/>
                </a:lnTo>
                <a:lnTo>
                  <a:pt x="4190" y="42989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007597" y="4278629"/>
            <a:ext cx="880110" cy="1746885"/>
          </a:xfrm>
          <a:custGeom>
            <a:avLst/>
            <a:gdLst/>
            <a:ahLst/>
            <a:cxnLst/>
            <a:rect l="l" t="t" r="r" b="b"/>
            <a:pathLst>
              <a:path w="880109" h="1746885">
                <a:moveTo>
                  <a:pt x="816355" y="0"/>
                </a:moveTo>
                <a:lnTo>
                  <a:pt x="0" y="383667"/>
                </a:lnTo>
                <a:lnTo>
                  <a:pt x="75946" y="1282446"/>
                </a:lnTo>
                <a:lnTo>
                  <a:pt x="879601" y="1746394"/>
                </a:lnTo>
                <a:lnTo>
                  <a:pt x="879601" y="40127"/>
                </a:lnTo>
                <a:lnTo>
                  <a:pt x="8163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007597" y="4278629"/>
            <a:ext cx="880110" cy="384175"/>
          </a:xfrm>
          <a:custGeom>
            <a:avLst/>
            <a:gdLst/>
            <a:ahLst/>
            <a:cxnLst/>
            <a:rect l="l" t="t" r="r" b="b"/>
            <a:pathLst>
              <a:path w="880109" h="384175">
                <a:moveTo>
                  <a:pt x="0" y="383667"/>
                </a:moveTo>
                <a:lnTo>
                  <a:pt x="816355" y="0"/>
                </a:lnTo>
                <a:lnTo>
                  <a:pt x="879601" y="4012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07597" y="4662296"/>
            <a:ext cx="880110" cy="1363345"/>
          </a:xfrm>
          <a:custGeom>
            <a:avLst/>
            <a:gdLst/>
            <a:ahLst/>
            <a:cxnLst/>
            <a:rect l="l" t="t" r="r" b="b"/>
            <a:pathLst>
              <a:path w="880109" h="1363345">
                <a:moveTo>
                  <a:pt x="879601" y="1362727"/>
                </a:moveTo>
                <a:lnTo>
                  <a:pt x="75946" y="898778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007725" y="1566036"/>
            <a:ext cx="879475" cy="384175"/>
          </a:xfrm>
          <a:custGeom>
            <a:avLst/>
            <a:gdLst/>
            <a:ahLst/>
            <a:cxnLst/>
            <a:rect l="l" t="t" r="r" b="b"/>
            <a:pathLst>
              <a:path w="879475" h="384175">
                <a:moveTo>
                  <a:pt x="0" y="383666"/>
                </a:moveTo>
                <a:lnTo>
                  <a:pt x="816228" y="0"/>
                </a:lnTo>
                <a:lnTo>
                  <a:pt x="879475" y="3605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007725" y="1949704"/>
            <a:ext cx="879475" cy="1363345"/>
          </a:xfrm>
          <a:custGeom>
            <a:avLst/>
            <a:gdLst/>
            <a:ahLst/>
            <a:cxnLst/>
            <a:rect l="l" t="t" r="r" b="b"/>
            <a:pathLst>
              <a:path w="879475" h="1363345">
                <a:moveTo>
                  <a:pt x="879475" y="1362749"/>
                </a:moveTo>
                <a:lnTo>
                  <a:pt x="75819" y="89877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5048" y="366221"/>
            <a:ext cx="10698480" cy="6598284"/>
          </a:xfrm>
          <a:custGeom>
            <a:avLst/>
            <a:gdLst/>
            <a:ahLst/>
            <a:cxnLst/>
            <a:rect l="l" t="t" r="r" b="b"/>
            <a:pathLst>
              <a:path w="10698480" h="6598284">
                <a:moveTo>
                  <a:pt x="0" y="6598031"/>
                </a:moveTo>
                <a:lnTo>
                  <a:pt x="10698480" y="6598031"/>
                </a:lnTo>
                <a:lnTo>
                  <a:pt x="10698480" y="0"/>
                </a:lnTo>
                <a:lnTo>
                  <a:pt x="0" y="0"/>
                </a:lnTo>
                <a:lnTo>
                  <a:pt x="0" y="65980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4359" y="355714"/>
            <a:ext cx="10698480" cy="6598284"/>
          </a:xfrm>
          <a:custGeom>
            <a:avLst/>
            <a:gdLst/>
            <a:ahLst/>
            <a:cxnLst/>
            <a:rect l="l" t="t" r="r" b="b"/>
            <a:pathLst>
              <a:path w="10698480" h="6598284">
                <a:moveTo>
                  <a:pt x="0" y="6598031"/>
                </a:moveTo>
                <a:lnTo>
                  <a:pt x="10698480" y="6598031"/>
                </a:lnTo>
                <a:lnTo>
                  <a:pt x="10698480" y="0"/>
                </a:lnTo>
                <a:lnTo>
                  <a:pt x="0" y="0"/>
                </a:lnTo>
                <a:lnTo>
                  <a:pt x="0" y="659803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993139" y="712978"/>
            <a:ext cx="1087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000000"/>
                </a:solidFill>
                <a:latin typeface="Arial"/>
                <a:cs typeface="Arial"/>
              </a:rPr>
              <a:t>Dessert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900" y="1371601"/>
            <a:ext cx="2296920" cy="1670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698498" y="3391865"/>
            <a:ext cx="1236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Juju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dhau</a:t>
            </a:r>
            <a:endParaRPr sz="2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800600" y="1423924"/>
            <a:ext cx="2800350" cy="163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753861" y="3347973"/>
            <a:ext cx="882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10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omari</a:t>
            </a:r>
            <a:endParaRPr sz="2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229600" y="1429892"/>
            <a:ext cx="2095500" cy="1743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608568" y="3469588"/>
            <a:ext cx="1323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La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hama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165" dirty="0">
                <a:latin typeface="Verdana"/>
                <a:cs typeface="Verdana"/>
              </a:rPr>
              <a:t>i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054730" y="4038600"/>
            <a:ext cx="2619374" cy="1743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739134" y="5970219"/>
            <a:ext cx="1142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Malp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wa</a:t>
            </a:r>
            <a:endParaRPr sz="2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015098" y="4038600"/>
            <a:ext cx="2143125" cy="1939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375906" y="6050076"/>
            <a:ext cx="14065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Jeri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Swaari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00400" y="-147701"/>
            <a:ext cx="10927080" cy="1384995"/>
          </a:xfrm>
        </p:spPr>
        <p:txBody>
          <a:bodyPr/>
          <a:lstStyle/>
          <a:p>
            <a:r>
              <a:rPr kumimoji="1" lang="en-US" altLang="ja-JP" sz="3600" b="1" i="1" u="sng" dirty="0" smtClean="0">
                <a:solidFill>
                  <a:srgbClr val="FF0000"/>
                </a:solidFill>
              </a:rPr>
              <a:t>Drinks:</a:t>
            </a:r>
          </a:p>
          <a:p>
            <a:endParaRPr kumimoji="1" lang="en-US" altLang="ja-JP" sz="3600" b="1" i="1" u="sng" dirty="0" smtClean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AutoShape 2" descr="「chyang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4" descr="「chyang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762000"/>
            <a:ext cx="1885950" cy="241935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98" y="544796"/>
            <a:ext cx="2743200" cy="239082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15" y="3835860"/>
            <a:ext cx="3429000" cy="172674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36" y="684878"/>
            <a:ext cx="1847850" cy="24669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783012"/>
            <a:ext cx="3182477" cy="1779588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55575" y="3181350"/>
            <a:ext cx="220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tinnpaane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03611" y="313631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Chyaang</a:t>
            </a:r>
            <a:endParaRPr kumimoji="1" lang="en-US" altLang="ja-JP" dirty="0" smtClean="0"/>
          </a:p>
          <a:p>
            <a:r>
              <a:rPr kumimoji="1" lang="en-US" altLang="ja-JP" dirty="0" smtClean="0"/>
              <a:t>                                                       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67600" y="3181350"/>
            <a:ext cx="247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Kada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chyangg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14400" y="582168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Coco cola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30786" y="5681676"/>
            <a:ext cx="291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Tumba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06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71800" y="287447"/>
            <a:ext cx="6629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Menu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b="1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Meat dishes         prices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Buff meat pickle     rs400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Sekuwa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     </a:t>
            </a:r>
            <a:r>
              <a:rPr lang="ja-JP" altLang="en-US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rs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500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Bara                </a:t>
            </a:r>
            <a:r>
              <a:rPr lang="ja-JP" altLang="en-US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rs550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Aalu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dam          </a:t>
            </a:r>
            <a:r>
              <a:rPr lang="ja-JP" altLang="en-US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rs600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Newari1           </a:t>
            </a:r>
            <a:r>
              <a:rPr lang="ja-JP" altLang="en-US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rs390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Newari2            </a:t>
            </a:r>
            <a:r>
              <a:rPr lang="ja-JP" altLang="en-US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rs391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Neawari3            </a:t>
            </a:r>
            <a:r>
              <a:rPr lang="ja-JP" altLang="en-US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rs399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Hamro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Newari       rs700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Dessert </a:t>
            </a:r>
            <a:endParaRPr lang="ja-JP" altLang="ja-JP" kern="100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Juju </a:t>
            </a: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dhau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       </a:t>
            </a: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rs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100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Yomari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        </a:t>
            </a:r>
            <a:r>
              <a:rPr lang="ja-JP" altLang="en-US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rs200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Lakhamari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      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rs250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Malpuwa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         rs300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Jeri </a:t>
            </a: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swarri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        </a:t>
            </a: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rs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400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Drinks</a:t>
            </a:r>
            <a:endParaRPr lang="ja-JP" altLang="ja-JP" kern="100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Tinpaane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        </a:t>
            </a:r>
            <a:r>
              <a:rPr lang="ja-JP" altLang="en-US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rs300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Chyaang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        </a:t>
            </a:r>
            <a:r>
              <a:rPr lang="ja-JP" altLang="en-US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rs300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Kada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chyaang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      rs300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Cola                 </a:t>
            </a:r>
            <a:r>
              <a:rPr lang="ja-JP" altLang="en-US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rs300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Tumba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           </a:t>
            </a:r>
            <a:r>
              <a:rPr lang="ja-JP" altLang="en-US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rs500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5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117</Words>
  <Application>Microsoft Office PowerPoint</Application>
  <PresentationFormat>ユーザー設定</PresentationFormat>
  <Paragraphs>62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游明朝</vt:lpstr>
      <vt:lpstr>Arial</vt:lpstr>
      <vt:lpstr>Calibri</vt:lpstr>
      <vt:lpstr>Times New Roman</vt:lpstr>
      <vt:lpstr>Verdana</vt:lpstr>
      <vt:lpstr>Office Theme</vt:lpstr>
      <vt:lpstr>AASHAN NEWARI KITCHEN</vt:lpstr>
      <vt:lpstr>PowerPoint プレゼンテーション</vt:lpstr>
      <vt:lpstr>Dessert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NEWA:</dc:title>
  <dc:creator>admin</dc:creator>
  <cp:lastModifiedBy>学生</cp:lastModifiedBy>
  <cp:revision>16</cp:revision>
  <dcterms:created xsi:type="dcterms:W3CDTF">2019-10-24T00:58:15Z</dcterms:created>
  <dcterms:modified xsi:type="dcterms:W3CDTF">2019-10-29T02:49:25Z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2019-10-24T00:00:00Z</vt:filetime>
  </property>
</Properties>
</file>