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>
        <p:scale>
          <a:sx n="71" d="100"/>
          <a:sy n="71" d="100"/>
        </p:scale>
        <p:origin x="6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9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528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31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91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53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52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0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3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98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36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92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53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2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76C2-20E0-4E95-B867-56849DBBB51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19498" y="483324"/>
            <a:ext cx="9144000" cy="996055"/>
          </a:xfrm>
        </p:spPr>
        <p:txBody>
          <a:bodyPr>
            <a:normAutofit/>
          </a:bodyPr>
          <a:lstStyle/>
          <a:p>
            <a:r>
              <a:rPr lang="ja-JP" altLang="en-US" b="1" u="sng" dirty="0" smtClean="0"/>
              <a:t>日本の文化</a:t>
            </a:r>
            <a:r>
              <a:rPr kumimoji="1" lang="ja-JP" altLang="en-US" b="1" u="sng" dirty="0" smtClean="0"/>
              <a:t> </a:t>
            </a:r>
            <a:endParaRPr kumimoji="1" lang="ja-JP" altLang="en-US" b="1" u="sng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9498" y="1085260"/>
            <a:ext cx="9144000" cy="6318840"/>
          </a:xfrm>
        </p:spPr>
        <p:txBody>
          <a:bodyPr/>
          <a:lstStyle/>
          <a:p>
            <a:endParaRPr lang="en-US" altLang="ja-JP" dirty="0" smtClean="0"/>
          </a:p>
          <a:p>
            <a:r>
              <a:rPr lang="ja-JP" altLang="en-US" b="1" dirty="0" smtClean="0"/>
              <a:t>「</a:t>
            </a:r>
            <a:r>
              <a:rPr lang="en-US" altLang="ja-JP" b="1" dirty="0"/>
              <a:t>Y</a:t>
            </a:r>
            <a:r>
              <a:rPr lang="en-US" altLang="ja-JP" b="1" dirty="0" smtClean="0"/>
              <a:t>ukata Dan Kimono</a:t>
            </a:r>
            <a:r>
              <a:rPr lang="ja-JP" altLang="en-US" b="1" dirty="0" smtClean="0"/>
              <a:t>」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4114" y="4659585"/>
            <a:ext cx="787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Yukata [</a:t>
            </a:r>
            <a:r>
              <a:rPr kumimoji="1" lang="ja-JP" altLang="en-US" b="1" dirty="0" smtClean="0"/>
              <a:t>浴衣」：</a:t>
            </a:r>
            <a:r>
              <a:rPr lang="en-US" altLang="ja-JP" b="1" dirty="0" smtClean="0"/>
              <a:t>A yukata is a Japanese garment , a casual summer kimono usually made of cotton or synthetic fabric ,and unlined.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14" y="2170520"/>
            <a:ext cx="7124896" cy="22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2070846" y="337521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When to </a:t>
            </a:r>
            <a:r>
              <a:rPr kumimoji="1" lang="en-US" altLang="ja-JP" b="1" dirty="0" smtClean="0"/>
              <a:t>wear </a:t>
            </a:r>
            <a:r>
              <a:rPr kumimoji="1" lang="en-US" altLang="ja-JP" dirty="0" smtClean="0"/>
              <a:t>it ? </a:t>
            </a:r>
            <a:r>
              <a:rPr kumimoji="1" lang="en-US" altLang="ja-JP" b="1" dirty="0" smtClean="0"/>
              <a:t>Yukata</a:t>
            </a:r>
            <a:r>
              <a:rPr kumimoji="1" lang="en-US" altLang="ja-JP" dirty="0" smtClean="0"/>
              <a:t> are the most popular during the summer months, where the unlined cotton fabric is the most suited to combat the hot temperature . They can be worn around every day; however , it is most </a:t>
            </a:r>
          </a:p>
          <a:p>
            <a:r>
              <a:rPr kumimoji="1" lang="en-US" altLang="ja-JP" dirty="0" smtClean="0"/>
              <a:t>common to see young people enjoying them during the fireworks viewing festivals, known as </a:t>
            </a:r>
            <a:r>
              <a:rPr kumimoji="1" lang="en-US" altLang="ja-JP" b="1" dirty="0" err="1" smtClean="0"/>
              <a:t>hanabi</a:t>
            </a:r>
            <a:r>
              <a:rPr kumimoji="1" lang="en-US" altLang="ja-JP" dirty="0" smtClean="0"/>
              <a:t> in Japanese.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070846" y="134467"/>
            <a:ext cx="6683188" cy="3240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34467"/>
            <a:ext cx="3509682" cy="32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20082" y="0"/>
            <a:ext cx="10515600" cy="381363"/>
          </a:xfrm>
        </p:spPr>
        <p:txBody>
          <a:bodyPr>
            <a:normAutofit/>
          </a:bodyPr>
          <a:lstStyle/>
          <a:p>
            <a:r>
              <a:rPr lang="en-US" altLang="ja-JP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YUKATA DESIGN [LADIES]</a:t>
            </a:r>
            <a:endParaRPr kumimoji="1" lang="ja-JP" altLang="en-US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78" y="347227"/>
            <a:ext cx="2070833" cy="2475802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93" y="381363"/>
            <a:ext cx="2075833" cy="244166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82" y="3493225"/>
            <a:ext cx="2070833" cy="239812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92" y="3493226"/>
            <a:ext cx="2075833" cy="239812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04" y="3493226"/>
            <a:ext cx="2153285" cy="239812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04" y="381363"/>
            <a:ext cx="2153285" cy="24416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67" y="381363"/>
            <a:ext cx="2127159" cy="244166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68" y="3493226"/>
            <a:ext cx="2127158" cy="2398123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1872294" y="2924782"/>
            <a:ext cx="809897" cy="27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New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53543" y="2924782"/>
            <a:ext cx="822960" cy="27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New </a:t>
            </a:r>
            <a:endParaRPr kumimoji="1" lang="ja-JP" altLang="en-US" i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6334954" y="2924783"/>
            <a:ext cx="799983" cy="27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New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589872" y="2924782"/>
            <a:ext cx="862148" cy="27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New </a:t>
            </a:r>
            <a:endParaRPr kumimoji="1" lang="ja-JP" altLang="en-US" i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1872294" y="6046648"/>
            <a:ext cx="809897" cy="30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New </a:t>
            </a:r>
            <a:endParaRPr kumimoji="1" lang="ja-JP" altLang="en-US" i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853543" y="6046648"/>
            <a:ext cx="822960" cy="28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New </a:t>
            </a:r>
            <a:endParaRPr kumimoji="1" lang="ja-JP" altLang="en-US" i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6334954" y="6046648"/>
            <a:ext cx="799983" cy="28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New </a:t>
            </a:r>
            <a:endParaRPr kumimoji="1" lang="ja-JP" altLang="en-US" i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8593590" y="6088919"/>
            <a:ext cx="862148" cy="30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/>
              <a:t>New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164426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5100" y="162719"/>
            <a:ext cx="10515600" cy="957262"/>
          </a:xfrm>
        </p:spPr>
        <p:txBody>
          <a:bodyPr/>
          <a:lstStyle/>
          <a:p>
            <a:r>
              <a:rPr kumimoji="1" lang="en-US" altLang="ja-JP" b="1" dirty="0" smtClean="0">
                <a:solidFill>
                  <a:schemeClr val="bg2">
                    <a:lumMod val="50000"/>
                  </a:schemeClr>
                </a:solidFill>
              </a:rPr>
              <a:t>YUKATA DESIGH [ MENS ]</a:t>
            </a:r>
            <a:endParaRPr kumimoji="1" lang="ja-JP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962"/>
            <a:ext cx="6489699" cy="588803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98" y="1574799"/>
            <a:ext cx="5702301" cy="52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285" y="97277"/>
            <a:ext cx="10204314" cy="603114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新規浴衣の値段について！</a:t>
            </a:r>
            <a:endParaRPr kumimoji="1" lang="ja-JP" alt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78" y="797669"/>
            <a:ext cx="6393639" cy="2790825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28" y="3588494"/>
            <a:ext cx="6336489" cy="32695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311" y="1157591"/>
            <a:ext cx="2094689" cy="512647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67" y="1157591"/>
            <a:ext cx="2354094" cy="51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6584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122</Words>
  <Application>Microsoft Office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Century Gothic</vt:lpstr>
      <vt:lpstr>Wingdings 3</vt:lpstr>
      <vt:lpstr>ウィスプ</vt:lpstr>
      <vt:lpstr>日本の文化 </vt:lpstr>
      <vt:lpstr>PowerPoint プレゼンテーション</vt:lpstr>
      <vt:lpstr>YUKATA DESIGN [LADIES]</vt:lpstr>
      <vt:lpstr>YUKATA DESIGH [ MENS ]</vt:lpstr>
      <vt:lpstr>新規浴衣の値段について！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着物</dc:title>
  <dc:creator>gakusei</dc:creator>
  <cp:lastModifiedBy>学生</cp:lastModifiedBy>
  <cp:revision>20</cp:revision>
  <dcterms:created xsi:type="dcterms:W3CDTF">2019-09-06T01:36:57Z</dcterms:created>
  <dcterms:modified xsi:type="dcterms:W3CDTF">2019-09-12T02:27:10Z</dcterms:modified>
</cp:coreProperties>
</file>