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学生" initials="学生" lastIdx="1" clrIdx="0">
    <p:extLst>
      <p:ext uri="{19B8F6BF-5375-455C-9EA6-DF929625EA0E}">
        <p15:presenceInfo xmlns:p15="http://schemas.microsoft.com/office/powerpoint/2012/main" userId="学生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12:12:04.04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8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5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43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3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253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217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63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2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6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44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8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26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24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73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39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76C2-20E0-4E95-B867-56849DBBB515}" type="datetimeFigureOut">
              <a:rPr kumimoji="1" lang="ja-JP" altLang="en-US" smtClean="0"/>
              <a:t>2019/9/26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2DAA20-D3A5-45F9-B2BC-1209F41F05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30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19498" y="483324"/>
            <a:ext cx="9144000" cy="996055"/>
          </a:xfrm>
        </p:spPr>
        <p:txBody>
          <a:bodyPr>
            <a:normAutofit/>
          </a:bodyPr>
          <a:lstStyle/>
          <a:p>
            <a:r>
              <a:rPr lang="ja-JP" altLang="en-US" b="1" u="sng" dirty="0" smtClean="0"/>
              <a:t>日本の文化</a:t>
            </a:r>
            <a:r>
              <a:rPr kumimoji="1" lang="ja-JP" altLang="en-US" b="1" u="sng" dirty="0" smtClean="0"/>
              <a:t> </a:t>
            </a:r>
            <a:endParaRPr kumimoji="1" lang="ja-JP" altLang="en-US" b="1" u="sng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19498" y="1085260"/>
            <a:ext cx="9144000" cy="6318840"/>
          </a:xfrm>
        </p:spPr>
        <p:txBody>
          <a:bodyPr/>
          <a:lstStyle/>
          <a:p>
            <a:endParaRPr lang="en-US" altLang="ja-JP" dirty="0" smtClean="0"/>
          </a:p>
          <a:p>
            <a:r>
              <a:rPr lang="ja-JP" altLang="en-US" b="1" dirty="0" smtClean="0"/>
              <a:t>「</a:t>
            </a:r>
            <a:r>
              <a:rPr lang="en-US" altLang="ja-JP" b="1" dirty="0"/>
              <a:t>Y</a:t>
            </a:r>
            <a:r>
              <a:rPr lang="en-US" altLang="ja-JP" b="1" dirty="0" smtClean="0"/>
              <a:t>ukata Dan Kimono</a:t>
            </a:r>
            <a:r>
              <a:rPr lang="ja-JP" altLang="en-US" b="1" dirty="0" smtClean="0"/>
              <a:t>」</a:t>
            </a:r>
            <a:endParaRPr kumimoji="1"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04114" y="4659585"/>
            <a:ext cx="787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Yukata [</a:t>
            </a:r>
            <a:r>
              <a:rPr kumimoji="1" lang="ja-JP" altLang="en-US" b="1" dirty="0" smtClean="0"/>
              <a:t>浴衣」：</a:t>
            </a:r>
            <a:r>
              <a:rPr lang="en-US" altLang="ja-JP" b="1" dirty="0" smtClean="0"/>
              <a:t>A yukata is a Japanese garment , a casual summer kimono usually made of cotton or synthetic fabric ,and unlined.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14" y="2170520"/>
            <a:ext cx="7124896" cy="22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2070846" y="360381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When to </a:t>
            </a:r>
            <a:r>
              <a:rPr kumimoji="1" lang="en-US" altLang="ja-JP" b="1" dirty="0" smtClean="0"/>
              <a:t>wear </a:t>
            </a:r>
            <a:r>
              <a:rPr kumimoji="1" lang="en-US" altLang="ja-JP" dirty="0" smtClean="0"/>
              <a:t>it ? </a:t>
            </a:r>
            <a:r>
              <a:rPr kumimoji="1" lang="en-US" altLang="ja-JP" b="1" dirty="0" smtClean="0"/>
              <a:t>Yukata</a:t>
            </a:r>
            <a:r>
              <a:rPr kumimoji="1" lang="en-US" altLang="ja-JP" dirty="0" smtClean="0"/>
              <a:t> are the most popular during the summer months, where the unlined cotton fabric is the most suited to combat the hot temperature . They can be worn around every day; however , it is most </a:t>
            </a:r>
          </a:p>
          <a:p>
            <a:r>
              <a:rPr kumimoji="1" lang="en-US" altLang="ja-JP" dirty="0" smtClean="0"/>
              <a:t>common to see young people enjoying them during the fireworks viewing festivals, known as </a:t>
            </a:r>
            <a:r>
              <a:rPr kumimoji="1" lang="en-US" altLang="ja-JP" b="1" dirty="0" err="1" smtClean="0"/>
              <a:t>hanabi</a:t>
            </a:r>
            <a:r>
              <a:rPr kumimoji="1" lang="en-US" altLang="ja-JP" dirty="0" smtClean="0"/>
              <a:t> in Japanese.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070846" y="134467"/>
            <a:ext cx="6683188" cy="3240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34467"/>
            <a:ext cx="3509682" cy="32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1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98255" y="-12700"/>
            <a:ext cx="8911687" cy="766482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お花火「</a:t>
            </a:r>
            <a:r>
              <a:rPr lang="en-US" altLang="ja-JP" b="1" dirty="0" smtClean="0"/>
              <a:t> </a:t>
            </a:r>
            <a:r>
              <a:rPr lang="en-US" altLang="ja-JP" sz="2800" b="1" dirty="0" smtClean="0"/>
              <a:t>Fireworks</a:t>
            </a:r>
            <a:r>
              <a:rPr lang="en-US" altLang="ja-JP" b="1" dirty="0" smtClean="0"/>
              <a:t> </a:t>
            </a:r>
            <a:r>
              <a:rPr lang="en-US" altLang="ja-JP" sz="2400" b="1" dirty="0" smtClean="0"/>
              <a:t>wearing Yukata </a:t>
            </a:r>
            <a:r>
              <a:rPr lang="ja-JP" altLang="en-US" b="1" dirty="0" smtClean="0"/>
              <a:t>」</a:t>
            </a:r>
            <a:endParaRPr kumimoji="1" lang="ja-JP" altLang="en-US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55" y="2433005"/>
            <a:ext cx="4477645" cy="34273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3307073"/>
            <a:ext cx="2701613" cy="255329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49" y="655271"/>
            <a:ext cx="4999951" cy="265180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54" y="3307075"/>
            <a:ext cx="2530945" cy="255329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55" y="655271"/>
            <a:ext cx="4693794" cy="26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4045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</TotalTime>
  <Words>103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Century Gothic</vt:lpstr>
      <vt:lpstr>Wingdings 3</vt:lpstr>
      <vt:lpstr>ウィスプ</vt:lpstr>
      <vt:lpstr>日本の文化 </vt:lpstr>
      <vt:lpstr>PowerPoint プレゼンテーション</vt:lpstr>
      <vt:lpstr>お花火「 Fireworks wearing Yukata 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着物</dc:title>
  <dc:creator>gakusei</dc:creator>
  <cp:lastModifiedBy>gakusei</cp:lastModifiedBy>
  <cp:revision>26</cp:revision>
  <dcterms:created xsi:type="dcterms:W3CDTF">2019-09-06T01:36:57Z</dcterms:created>
  <dcterms:modified xsi:type="dcterms:W3CDTF">2019-09-26T01:56:41Z</dcterms:modified>
</cp:coreProperties>
</file>