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57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6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535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3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95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919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3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776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2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3488-3D31-4F35-B609-D5DE952E2C75}" type="datetimeFigureOut">
              <a:rPr kumimoji="1" lang="ja-JP" altLang="en-US" smtClean="0"/>
              <a:t>2019/9/6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3F6B-CED9-425A-A522-31643C96F3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714197"/>
            <a:ext cx="4794068" cy="37068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05" y="1724297"/>
            <a:ext cx="4262440" cy="36967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66206" y="593053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世界中の一番高い</a:t>
            </a:r>
            <a:r>
              <a:rPr lang="en-US" altLang="ja-JP" b="1" dirty="0" smtClean="0">
                <a:solidFill>
                  <a:srgbClr val="FF0000"/>
                </a:solidFill>
              </a:rPr>
              <a:t>The Mount Everest.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8,848meters</a:t>
            </a: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高さで、とてもきれいです</a:t>
            </a:r>
            <a:r>
              <a:rPr kumimoji="1" lang="ja-JP" altLang="en-US" b="1" dirty="0" smtClean="0"/>
              <a:t>。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5005" y="5786846"/>
            <a:ext cx="306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ブッダが生まれた所ルンビニです。ネパール南部に位置しています。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07526" y="237572"/>
            <a:ext cx="49769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i="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第一</a:t>
            </a:r>
            <a:r>
              <a:rPr lang="en-US" altLang="ja-JP" sz="4000" i="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4000" i="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4000" i="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ネパールの有名所</a:t>
            </a:r>
            <a:endParaRPr lang="ja-JP" alt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1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4" y="653143"/>
            <a:ext cx="4860095" cy="50161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29" y="653143"/>
            <a:ext cx="4820288" cy="501613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24234" y="5761355"/>
            <a:ext cx="476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パラグライダーでポカラを見ることもできます。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17474" y="5761355"/>
            <a:ext cx="39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高いところからジャンプして楽しむことができる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7077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 ネパールの有名所</dc:title>
  <dc:creator>学生</dc:creator>
  <cp:lastModifiedBy>学生</cp:lastModifiedBy>
  <cp:revision>8</cp:revision>
  <dcterms:created xsi:type="dcterms:W3CDTF">2019-09-06T01:48:00Z</dcterms:created>
  <dcterms:modified xsi:type="dcterms:W3CDTF">2019-09-06T03:13:24Z</dcterms:modified>
</cp:coreProperties>
</file>