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43D6-8098-48DE-A3F2-AE4755806BA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04DA-6B44-4F77-B2CC-053DECDFD2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6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43D6-8098-48DE-A3F2-AE4755806BA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04DA-6B44-4F77-B2CC-053DECDFD2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81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43D6-8098-48DE-A3F2-AE4755806BA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04DA-6B44-4F77-B2CC-053DECDFD2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58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43D6-8098-48DE-A3F2-AE4755806BA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04DA-6B44-4F77-B2CC-053DECDFD2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60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43D6-8098-48DE-A3F2-AE4755806BA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04DA-6B44-4F77-B2CC-053DECDFD2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7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43D6-8098-48DE-A3F2-AE4755806BA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04DA-6B44-4F77-B2CC-053DECDFD2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16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43D6-8098-48DE-A3F2-AE4755806BA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04DA-6B44-4F77-B2CC-053DECDFD2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5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43D6-8098-48DE-A3F2-AE4755806BA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04DA-6B44-4F77-B2CC-053DECDFD2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02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43D6-8098-48DE-A3F2-AE4755806BA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04DA-6B44-4F77-B2CC-053DECDFD2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35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43D6-8098-48DE-A3F2-AE4755806BA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04DA-6B44-4F77-B2CC-053DECDFD2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06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43D6-8098-48DE-A3F2-AE4755806BA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04DA-6B44-4F77-B2CC-053DECDFD2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66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43D6-8098-48DE-A3F2-AE4755806BA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904DA-6B44-4F77-B2CC-053DECDFD2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64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56930" y="-63795"/>
            <a:ext cx="9711070" cy="967080"/>
          </a:xfrm>
        </p:spPr>
        <p:txBody>
          <a:bodyPr>
            <a:normAutofit fontScale="90000"/>
          </a:bodyPr>
          <a:lstStyle/>
          <a:p>
            <a:r>
              <a:rPr lang="en-US" altLang="ja-JP" sz="4800" b="1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/>
            </a:r>
            <a:br>
              <a:rPr lang="en-US" altLang="ja-JP" sz="4800" b="1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</a:br>
            <a:r>
              <a:rPr lang="ja-JP" altLang="en-US" sz="4800" b="1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ポカラ </a:t>
            </a:r>
            <a:r>
              <a:rPr lang="ja-JP" altLang="en-US" sz="4800" b="1" dirty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街</a:t>
            </a:r>
            <a:endParaRPr kumimoji="1" lang="ja-JP" altLang="en-US" sz="4800" b="1" dirty="0">
              <a:solidFill>
                <a:srgbClr val="FF0000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8276"/>
            <a:ext cx="6491111" cy="271394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583"/>
            <a:ext cx="6491111" cy="260469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7123289" y="6136242"/>
            <a:ext cx="1915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00B050"/>
                </a:solidFill>
              </a:rPr>
              <a:t>もっと見る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38492" y="6142893"/>
            <a:ext cx="241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2"/>
                </a:solidFill>
              </a:rPr>
              <a:t>Click </a:t>
            </a:r>
            <a:r>
              <a:rPr kumimoji="1" lang="ja-JP" altLang="en-US" b="1" dirty="0" smtClean="0">
                <a:solidFill>
                  <a:schemeClr val="accent2"/>
                </a:solidFill>
              </a:rPr>
              <a:t>次の</a:t>
            </a:r>
            <a:r>
              <a:rPr kumimoji="1" lang="ja-JP" altLang="en-US" b="1" dirty="0" smtClean="0">
                <a:solidFill>
                  <a:srgbClr val="7030A0"/>
                </a:solidFill>
              </a:rPr>
              <a:t>ページ</a:t>
            </a:r>
            <a:endParaRPr kumimoji="1" lang="en-US" altLang="ja-JP" b="1" dirty="0" smtClean="0">
              <a:solidFill>
                <a:srgbClr val="7030A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7" name="右矢印 6"/>
          <p:cNvSpPr/>
          <p:nvPr/>
        </p:nvSpPr>
        <p:spPr>
          <a:xfrm>
            <a:off x="8604739" y="6142892"/>
            <a:ext cx="30480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112" y="1193583"/>
            <a:ext cx="5700888" cy="465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5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316583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87383" y="591747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38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39451" cy="596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8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024"/>
            <a:ext cx="6660527" cy="355141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594" y="-81023"/>
            <a:ext cx="5577958" cy="359098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3311"/>
            <a:ext cx="6544593" cy="304651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593" y="3433312"/>
            <a:ext cx="5577958" cy="304651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504267" y="2709333"/>
            <a:ext cx="204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paragliding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44592" y="2709334"/>
            <a:ext cx="2305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FF0000"/>
                </a:solidFill>
              </a:rPr>
              <a:t>Begnas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 lake</a:t>
            </a:r>
          </a:p>
          <a:p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12444" y="5926667"/>
            <a:ext cx="293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White peace stupa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660528" y="5779501"/>
            <a:ext cx="218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Davis fall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18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14</Words>
  <Application>Microsoft Office PowerPoint</Application>
  <PresentationFormat>ワイド画面</PresentationFormat>
  <Paragraphs>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HGP創英ﾌﾟﾚｾﾞﾝｽEB</vt:lpstr>
      <vt:lpstr>游ゴシック</vt:lpstr>
      <vt:lpstr>游ゴシック Light</vt:lpstr>
      <vt:lpstr>Arial</vt:lpstr>
      <vt:lpstr>Office テーマ</vt:lpstr>
      <vt:lpstr> ポカラ 街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ネパールのきれい街 ポカラ</dc:title>
  <dc:creator>学生</dc:creator>
  <cp:lastModifiedBy>gakusei</cp:lastModifiedBy>
  <cp:revision>13</cp:revision>
  <dcterms:created xsi:type="dcterms:W3CDTF">2019-09-12T01:48:28Z</dcterms:created>
  <dcterms:modified xsi:type="dcterms:W3CDTF">2019-10-24T03:05:33Z</dcterms:modified>
</cp:coreProperties>
</file>