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76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00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5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2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7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94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32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1682-8BAE-4DBB-9319-21AF4417C420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169F-2FFD-49DF-85D8-BB73160D5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8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10800000" flipV="1">
            <a:off x="46122" y="985824"/>
            <a:ext cx="6197924" cy="143080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8972" y="8265479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「jitiya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1073" y="0"/>
            <a:ext cx="5251269" cy="258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tharu maghesakrati festival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570617" y="3408137"/>
            <a:ext cx="5212080" cy="26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関連画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570616" y="19594"/>
            <a:ext cx="5212081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holi festival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3" y="3408137"/>
            <a:ext cx="5251270" cy="26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1606731" y="2717075"/>
            <a:ext cx="2246812" cy="52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Jitiya</a:t>
            </a:r>
            <a:endParaRPr kumimoji="1"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8451668" y="2717075"/>
            <a:ext cx="1907177" cy="52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tihar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7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gakusei</cp:lastModifiedBy>
  <cp:revision>4</cp:revision>
  <dcterms:created xsi:type="dcterms:W3CDTF">2019-10-29T02:56:12Z</dcterms:created>
  <dcterms:modified xsi:type="dcterms:W3CDTF">2019-10-29T03:20:37Z</dcterms:modified>
</cp:coreProperties>
</file>