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D030-6F8A-48A0-878E-8E7CC83D1288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1C30-EB52-4B7A-9B50-A22AA38DEF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53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D030-6F8A-48A0-878E-8E7CC83D1288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1C30-EB52-4B7A-9B50-A22AA38DEF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69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D030-6F8A-48A0-878E-8E7CC83D1288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1C30-EB52-4B7A-9B50-A22AA38DEF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741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D030-6F8A-48A0-878E-8E7CC83D1288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1C30-EB52-4B7A-9B50-A22AA38DEFD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8062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D030-6F8A-48A0-878E-8E7CC83D1288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1C30-EB52-4B7A-9B50-A22AA38DEF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0384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D030-6F8A-48A0-878E-8E7CC83D1288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1C30-EB52-4B7A-9B50-A22AA38DEF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104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D030-6F8A-48A0-878E-8E7CC83D1288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1C30-EB52-4B7A-9B50-A22AA38DEF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375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D030-6F8A-48A0-878E-8E7CC83D1288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1C30-EB52-4B7A-9B50-A22AA38DEF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601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D030-6F8A-48A0-878E-8E7CC83D1288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1C30-EB52-4B7A-9B50-A22AA38DEF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67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D030-6F8A-48A0-878E-8E7CC83D1288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1C30-EB52-4B7A-9B50-A22AA38DEF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119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D030-6F8A-48A0-878E-8E7CC83D1288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1C30-EB52-4B7A-9B50-A22AA38DEF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36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D030-6F8A-48A0-878E-8E7CC83D1288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1C30-EB52-4B7A-9B50-A22AA38DEF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695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D030-6F8A-48A0-878E-8E7CC83D1288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1C30-EB52-4B7A-9B50-A22AA38DEF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272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D030-6F8A-48A0-878E-8E7CC83D1288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1C30-EB52-4B7A-9B50-A22AA38DEF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4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D030-6F8A-48A0-878E-8E7CC83D1288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1C30-EB52-4B7A-9B50-A22AA38DEF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23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D030-6F8A-48A0-878E-8E7CC83D1288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1C30-EB52-4B7A-9B50-A22AA38DEF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88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D030-6F8A-48A0-878E-8E7CC83D1288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1C30-EB52-4B7A-9B50-A22AA38DEF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94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996D030-6F8A-48A0-878E-8E7CC83D1288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51C30-EB52-4B7A-9B50-A22AA38DEF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8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98024" y="1"/>
            <a:ext cx="4532811" cy="342691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9144000" cy="3255962"/>
          </a:xfrm>
        </p:spPr>
        <p:txBody>
          <a:bodyPr/>
          <a:lstStyle/>
          <a:p>
            <a:r>
              <a:rPr kumimoji="1"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tharu</a:t>
            </a:r>
            <a:r>
              <a:rPr lang="en-US" altLang="ja-JP" dirty="0" smtClean="0"/>
              <a:t> people live in the </a:t>
            </a:r>
            <a:r>
              <a:rPr lang="en-US" altLang="ja-JP" dirty="0" err="1" smtClean="0"/>
              <a:t>terai,a</a:t>
            </a:r>
            <a:r>
              <a:rPr lang="en-US" altLang="ja-JP" dirty="0" smtClean="0"/>
              <a:t> narrow strip of land which extends 550 miles of the southern border of </a:t>
            </a:r>
            <a:r>
              <a:rPr lang="en-US" altLang="ja-JP" dirty="0" err="1" smtClean="0"/>
              <a:t>Nepal.they</a:t>
            </a:r>
            <a:r>
              <a:rPr lang="en-US" altLang="ja-JP" dirty="0" smtClean="0"/>
              <a:t> have their own </a:t>
            </a:r>
            <a:r>
              <a:rPr lang="en-US" altLang="ja-JP" dirty="0" err="1" smtClean="0"/>
              <a:t>language,cultureand</a:t>
            </a:r>
            <a:r>
              <a:rPr lang="en-US" altLang="ja-JP" dirty="0" smtClean="0"/>
              <a:t> traditional </a:t>
            </a:r>
            <a:r>
              <a:rPr lang="en-US" altLang="ja-JP" dirty="0" err="1" smtClean="0"/>
              <a:t>beliefs.they</a:t>
            </a:r>
            <a:r>
              <a:rPr lang="en-US" altLang="ja-JP" dirty="0" smtClean="0"/>
              <a:t> were the only inhabitants of </a:t>
            </a:r>
            <a:r>
              <a:rPr lang="en-US" altLang="ja-JP" dirty="0" err="1" smtClean="0"/>
              <a:t>chitwan</a:t>
            </a:r>
            <a:r>
              <a:rPr lang="en-US" altLang="ja-JP" dirty="0" smtClean="0"/>
              <a:t> up until the late 1950s.</a:t>
            </a:r>
            <a:r>
              <a:rPr lang="en-US" altLang="ja-JP" dirty="0"/>
              <a:t> </a:t>
            </a:r>
            <a:endParaRPr lang="en-US" altLang="ja-JP" dirty="0" smtClean="0"/>
          </a:p>
          <a:p>
            <a:r>
              <a:rPr lang="en-US" altLang="ja-JP" dirty="0" smtClean="0"/>
              <a:t>The </a:t>
            </a:r>
            <a:r>
              <a:rPr lang="en-US" altLang="ja-JP" dirty="0" err="1" smtClean="0"/>
              <a:t>tharu</a:t>
            </a:r>
            <a:r>
              <a:rPr lang="en-US" altLang="ja-JP" dirty="0" smtClean="0"/>
              <a:t> culture excursions offer you insight into the daily life of the </a:t>
            </a:r>
            <a:r>
              <a:rPr lang="en-US" altLang="ja-JP" dirty="0" err="1" smtClean="0"/>
              <a:t>tharu</a:t>
            </a:r>
            <a:r>
              <a:rPr lang="en-US" altLang="ja-JP" dirty="0" smtClean="0"/>
              <a:t> people. Many </a:t>
            </a:r>
            <a:r>
              <a:rPr lang="en-US" altLang="ja-JP" dirty="0" err="1" smtClean="0"/>
              <a:t>tharu</a:t>
            </a:r>
            <a:r>
              <a:rPr lang="en-US" altLang="ja-JP" dirty="0" smtClean="0"/>
              <a:t> think they should do everything in the western way and, by doing so, they abandon their own culture. These excursions aim to make the </a:t>
            </a:r>
            <a:r>
              <a:rPr lang="en-US" altLang="ja-JP" dirty="0" err="1" smtClean="0"/>
              <a:t>tharu</a:t>
            </a:r>
            <a:r>
              <a:rPr lang="en-US" altLang="ja-JP" dirty="0" smtClean="0"/>
              <a:t> feel proud of their culture again. </a:t>
            </a:r>
          </a:p>
        </p:txBody>
      </p:sp>
      <p:pic>
        <p:nvPicPr>
          <p:cNvPr id="1026" name="Picture 2" descr="ãtharu peopleãã®ç»åæ¤ç´¢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024" y="117567"/>
            <a:ext cx="4532811" cy="330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913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</TotalTime>
  <Words>92</Words>
  <Application>Microsoft Office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Arial</vt:lpstr>
      <vt:lpstr>Century Gothic</vt:lpstr>
      <vt:lpstr>Wingdings 3</vt:lpstr>
      <vt:lpstr>イオン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gakusei</dc:creator>
  <cp:lastModifiedBy>gakusei</cp:lastModifiedBy>
  <cp:revision>4</cp:revision>
  <dcterms:created xsi:type="dcterms:W3CDTF">2019-09-26T02:05:39Z</dcterms:created>
  <dcterms:modified xsi:type="dcterms:W3CDTF">2019-09-26T02:36:28Z</dcterms:modified>
</cp:coreProperties>
</file>