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B8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>
        <p:scale>
          <a:sx n="80" d="100"/>
          <a:sy n="80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4A3E-23C6-4E1F-9B02-4CC99A7A33D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EF6C-FA56-4B3C-B247-72ED3F5A0E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13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8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1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4A3E-23C6-4E1F-9B02-4CC99A7A33D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EF6C-FA56-4B3C-B247-72ED3F5A0E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283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4A3E-23C6-4E1F-9B02-4CC99A7A33D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EF6C-FA56-4B3C-B247-72ED3F5A0E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0690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3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2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4A3E-23C6-4E1F-9B02-4CC99A7A33D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EF6C-FA56-4B3C-B247-72ED3F5A0EB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8671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6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4A3E-23C6-4E1F-9B02-4CC99A7A33D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EF6C-FA56-4B3C-B247-72ED3F5A0E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328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61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2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2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4A3E-23C6-4E1F-9B02-4CC99A7A33D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EF6C-FA56-4B3C-B247-72ED3F5A0E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320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1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7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6" y="2209801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1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2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701" y="2209801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7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4A3E-23C6-4E1F-9B02-4CC99A7A33D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EF6C-FA56-4B3C-B247-72ED3F5A0E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748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4A3E-23C6-4E1F-9B02-4CC99A7A33D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EF6C-FA56-4B3C-B247-72ED3F5A0E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618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4" y="430214"/>
            <a:ext cx="1752601" cy="58261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5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4A3E-23C6-4E1F-9B02-4CC99A7A33D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EF6C-FA56-4B3C-B247-72ED3F5A0E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0126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4A3E-23C6-4E1F-9B02-4CC99A7A33D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EF6C-FA56-4B3C-B247-72ED3F5A0E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42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8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4A3E-23C6-4E1F-9B02-4CC99A7A33D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EF6C-FA56-4B3C-B247-72ED3F5A0E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38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3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4" y="2056093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4A3E-23C6-4E1F-9B02-4CC99A7A33D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EF6C-FA56-4B3C-B247-72ED3F5A0E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19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3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4A3E-23C6-4E1F-9B02-4CC99A7A33D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EF6C-FA56-4B3C-B247-72ED3F5A0E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00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4A3E-23C6-4E1F-9B02-4CC99A7A33D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EF6C-FA56-4B3C-B247-72ED3F5A0E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22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4A3E-23C6-4E1F-9B02-4CC99A7A33D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EF6C-FA56-4B3C-B247-72ED3F5A0E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18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8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1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4A3E-23C6-4E1F-9B02-4CC99A7A33D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EF6C-FA56-4B3C-B247-72ED3F5A0E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40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1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4A3E-23C6-4E1F-9B02-4CC99A7A33D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EF6C-FA56-4B3C-B247-72ED3F5A0E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82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4" y="1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3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4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41" y="1790702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86C4A3E-23C6-4E1F-9B02-4CC99A7A33D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4" y="322529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2" y="295730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8EF6C-FA56-4B3C-B247-72ED3F5A0E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787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17094" y="4696969"/>
            <a:ext cx="9144000" cy="830089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 smtClean="0">
                <a:solidFill>
                  <a:srgbClr val="FFFF00"/>
                </a:solidFill>
              </a:rPr>
              <a:t>Tharu</a:t>
            </a:r>
            <a:r>
              <a:rPr kumimoji="1" lang="en-US" altLang="ja-JP" dirty="0" smtClean="0">
                <a:solidFill>
                  <a:srgbClr val="FFFF00"/>
                </a:solidFill>
              </a:rPr>
              <a:t> culture </a:t>
            </a:r>
            <a:endParaRPr kumimoji="1" lang="ja-JP" altLang="en-US" dirty="0">
              <a:solidFill>
                <a:srgbClr val="FFFF00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172326" y="1792705"/>
            <a:ext cx="4816642" cy="1090222"/>
          </a:xfrm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  <p:pic>
        <p:nvPicPr>
          <p:cNvPr id="1026" name="Picture 2" descr="https://www.nepalvacationtrek.com/uploads/news_image/970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2"/>
            <a:ext cx="3657599" cy="339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tharu pokaãã®ç»åæ¤ç´¢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952" y="96252"/>
            <a:ext cx="3537284" cy="339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tharu cultureãã®ç»åæ¤ç´¢çµæ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591" y="96255"/>
            <a:ext cx="4728411" cy="339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 3"/>
          <p:cNvSpPr/>
          <p:nvPr/>
        </p:nvSpPr>
        <p:spPr>
          <a:xfrm>
            <a:off x="649705" y="5678905"/>
            <a:ext cx="1383632" cy="348916"/>
          </a:xfrm>
          <a:prstGeom prst="roundRect">
            <a:avLst/>
          </a:prstGeom>
          <a:solidFill>
            <a:srgbClr val="0CB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40731" y="5641890"/>
            <a:ext cx="7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top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2207792" y="5678905"/>
            <a:ext cx="1383632" cy="348916"/>
          </a:xfrm>
          <a:prstGeom prst="roundRect">
            <a:avLst/>
          </a:prstGeom>
          <a:solidFill>
            <a:srgbClr val="0CB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3765879" y="5678905"/>
            <a:ext cx="1383632" cy="348916"/>
          </a:xfrm>
          <a:prstGeom prst="roundRect">
            <a:avLst/>
          </a:prstGeom>
          <a:solidFill>
            <a:srgbClr val="0CB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Food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4362" y="5641890"/>
            <a:ext cx="90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about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5323966" y="5678905"/>
            <a:ext cx="1269339" cy="348916"/>
          </a:xfrm>
          <a:prstGeom prst="roundRect">
            <a:avLst/>
          </a:prstGeom>
          <a:solidFill>
            <a:srgbClr val="0CB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Festival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6767760" y="5678905"/>
            <a:ext cx="1269339" cy="348916"/>
          </a:xfrm>
          <a:prstGeom prst="roundRect">
            <a:avLst/>
          </a:prstGeom>
          <a:solidFill>
            <a:srgbClr val="0CB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Dress</a:t>
            </a:r>
          </a:p>
        </p:txBody>
      </p:sp>
    </p:spTree>
    <p:extLst>
      <p:ext uri="{BB962C8B-B14F-4D97-AF65-F5344CB8AC3E}">
        <p14:creationId xmlns:p14="http://schemas.microsoft.com/office/powerpoint/2010/main" val="1783012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</TotalTime>
  <Words>7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Century Gothic</vt:lpstr>
      <vt:lpstr>Wingdings 3</vt:lpstr>
      <vt:lpstr>イオン</vt:lpstr>
      <vt:lpstr>Tharu culture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gakusei</dc:creator>
  <cp:lastModifiedBy>gakusei</cp:lastModifiedBy>
  <cp:revision>6</cp:revision>
  <dcterms:created xsi:type="dcterms:W3CDTF">2019-09-19T02:01:28Z</dcterms:created>
  <dcterms:modified xsi:type="dcterms:W3CDTF">2019-09-19T02:47:04Z</dcterms:modified>
</cp:coreProperties>
</file>