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8" r:id="rId2"/>
    <p:sldId id="260" r:id="rId3"/>
    <p:sldId id="262" r:id="rId4"/>
    <p:sldId id="261" r:id="rId5"/>
  </p:sldIdLst>
  <p:sldSz cx="12192000" cy="6858000"/>
  <p:notesSz cx="6858000" cy="9144000"/>
  <p:photoAlbum/>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73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32" autoAdjust="0"/>
    <p:restoredTop sz="94660"/>
  </p:normalViewPr>
  <p:slideViewPr>
    <p:cSldViewPr snapToGrid="0">
      <p:cViewPr varScale="1">
        <p:scale>
          <a:sx n="69" d="100"/>
          <a:sy n="69"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F4A62E4-E9E3-496E-BC8E-0FB254135BB3}" type="datetimeFigureOut">
              <a:rPr kumimoji="1" lang="ja-JP" altLang="en-US" smtClean="0"/>
              <a:t>2019/10/28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D64491-D960-4C5F-B294-1C0584DE927D}" type="slidenum">
              <a:rPr kumimoji="1" lang="ja-JP" altLang="en-US" smtClean="0"/>
              <a:t>‹#›</a:t>
            </a:fld>
            <a:endParaRPr kumimoji="1" lang="ja-JP" altLang="en-US"/>
          </a:p>
        </p:txBody>
      </p:sp>
    </p:spTree>
    <p:extLst>
      <p:ext uri="{BB962C8B-B14F-4D97-AF65-F5344CB8AC3E}">
        <p14:creationId xmlns:p14="http://schemas.microsoft.com/office/powerpoint/2010/main" val="3317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F4A62E4-E9E3-496E-BC8E-0FB254135BB3}" type="datetimeFigureOut">
              <a:rPr kumimoji="1" lang="ja-JP" altLang="en-US" smtClean="0"/>
              <a:t>2019/10/28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D64491-D960-4C5F-B294-1C0584DE927D}" type="slidenum">
              <a:rPr kumimoji="1" lang="ja-JP" altLang="en-US" smtClean="0"/>
              <a:t>‹#›</a:t>
            </a:fld>
            <a:endParaRPr kumimoji="1" lang="ja-JP" altLang="en-US"/>
          </a:p>
        </p:txBody>
      </p:sp>
    </p:spTree>
    <p:extLst>
      <p:ext uri="{BB962C8B-B14F-4D97-AF65-F5344CB8AC3E}">
        <p14:creationId xmlns:p14="http://schemas.microsoft.com/office/powerpoint/2010/main" val="2966299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F4A62E4-E9E3-496E-BC8E-0FB254135BB3}" type="datetimeFigureOut">
              <a:rPr kumimoji="1" lang="ja-JP" altLang="en-US" smtClean="0"/>
              <a:t>2019/10/28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D64491-D960-4C5F-B294-1C0584DE927D}" type="slidenum">
              <a:rPr kumimoji="1" lang="ja-JP" altLang="en-US" smtClean="0"/>
              <a:t>‹#›</a:t>
            </a:fld>
            <a:endParaRPr kumimoji="1" lang="ja-JP" altLang="en-US"/>
          </a:p>
        </p:txBody>
      </p:sp>
    </p:spTree>
    <p:extLst>
      <p:ext uri="{BB962C8B-B14F-4D97-AF65-F5344CB8AC3E}">
        <p14:creationId xmlns:p14="http://schemas.microsoft.com/office/powerpoint/2010/main" val="695371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F4A62E4-E9E3-496E-BC8E-0FB254135BB3}" type="datetimeFigureOut">
              <a:rPr kumimoji="1" lang="ja-JP" altLang="en-US" smtClean="0"/>
              <a:t>2019/10/28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D64491-D960-4C5F-B294-1C0584DE927D}" type="slidenum">
              <a:rPr kumimoji="1" lang="ja-JP" altLang="en-US" smtClean="0"/>
              <a:t>‹#›</a:t>
            </a:fld>
            <a:endParaRPr kumimoji="1" lang="ja-JP" altLang="en-US"/>
          </a:p>
        </p:txBody>
      </p:sp>
    </p:spTree>
    <p:extLst>
      <p:ext uri="{BB962C8B-B14F-4D97-AF65-F5344CB8AC3E}">
        <p14:creationId xmlns:p14="http://schemas.microsoft.com/office/powerpoint/2010/main" val="207125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F4A62E4-E9E3-496E-BC8E-0FB254135BB3}" type="datetimeFigureOut">
              <a:rPr kumimoji="1" lang="ja-JP" altLang="en-US" smtClean="0"/>
              <a:t>2019/10/28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D64491-D960-4C5F-B294-1C0584DE927D}" type="slidenum">
              <a:rPr kumimoji="1" lang="ja-JP" altLang="en-US" smtClean="0"/>
              <a:t>‹#›</a:t>
            </a:fld>
            <a:endParaRPr kumimoji="1" lang="ja-JP" altLang="en-US"/>
          </a:p>
        </p:txBody>
      </p:sp>
    </p:spTree>
    <p:extLst>
      <p:ext uri="{BB962C8B-B14F-4D97-AF65-F5344CB8AC3E}">
        <p14:creationId xmlns:p14="http://schemas.microsoft.com/office/powerpoint/2010/main" val="2645937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F4A62E4-E9E3-496E-BC8E-0FB254135BB3}" type="datetimeFigureOut">
              <a:rPr kumimoji="1" lang="ja-JP" altLang="en-US" smtClean="0"/>
              <a:t>2019/10/28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D64491-D960-4C5F-B294-1C0584DE927D}" type="slidenum">
              <a:rPr kumimoji="1" lang="ja-JP" altLang="en-US" smtClean="0"/>
              <a:t>‹#›</a:t>
            </a:fld>
            <a:endParaRPr kumimoji="1" lang="ja-JP" altLang="en-US"/>
          </a:p>
        </p:txBody>
      </p:sp>
    </p:spTree>
    <p:extLst>
      <p:ext uri="{BB962C8B-B14F-4D97-AF65-F5344CB8AC3E}">
        <p14:creationId xmlns:p14="http://schemas.microsoft.com/office/powerpoint/2010/main" val="3776200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F4A62E4-E9E3-496E-BC8E-0FB254135BB3}" type="datetimeFigureOut">
              <a:rPr kumimoji="1" lang="ja-JP" altLang="en-US" smtClean="0"/>
              <a:t>2019/10/28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8D64491-D960-4C5F-B294-1C0584DE927D}" type="slidenum">
              <a:rPr kumimoji="1" lang="ja-JP" altLang="en-US" smtClean="0"/>
              <a:t>‹#›</a:t>
            </a:fld>
            <a:endParaRPr kumimoji="1" lang="ja-JP" altLang="en-US"/>
          </a:p>
        </p:txBody>
      </p:sp>
    </p:spTree>
    <p:extLst>
      <p:ext uri="{BB962C8B-B14F-4D97-AF65-F5344CB8AC3E}">
        <p14:creationId xmlns:p14="http://schemas.microsoft.com/office/powerpoint/2010/main" val="359516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F4A62E4-E9E3-496E-BC8E-0FB254135BB3}" type="datetimeFigureOut">
              <a:rPr kumimoji="1" lang="ja-JP" altLang="en-US" smtClean="0"/>
              <a:t>2019/10/28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8D64491-D960-4C5F-B294-1C0584DE927D}" type="slidenum">
              <a:rPr kumimoji="1" lang="ja-JP" altLang="en-US" smtClean="0"/>
              <a:t>‹#›</a:t>
            </a:fld>
            <a:endParaRPr kumimoji="1" lang="ja-JP" altLang="en-US"/>
          </a:p>
        </p:txBody>
      </p:sp>
    </p:spTree>
    <p:extLst>
      <p:ext uri="{BB962C8B-B14F-4D97-AF65-F5344CB8AC3E}">
        <p14:creationId xmlns:p14="http://schemas.microsoft.com/office/powerpoint/2010/main" val="277234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F4A62E4-E9E3-496E-BC8E-0FB254135BB3}" type="datetimeFigureOut">
              <a:rPr kumimoji="1" lang="ja-JP" altLang="en-US" smtClean="0"/>
              <a:t>2019/10/28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8D64491-D960-4C5F-B294-1C0584DE927D}" type="slidenum">
              <a:rPr kumimoji="1" lang="ja-JP" altLang="en-US" smtClean="0"/>
              <a:t>‹#›</a:t>
            </a:fld>
            <a:endParaRPr kumimoji="1" lang="ja-JP" altLang="en-US"/>
          </a:p>
        </p:txBody>
      </p:sp>
    </p:spTree>
    <p:extLst>
      <p:ext uri="{BB962C8B-B14F-4D97-AF65-F5344CB8AC3E}">
        <p14:creationId xmlns:p14="http://schemas.microsoft.com/office/powerpoint/2010/main" val="199989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F4A62E4-E9E3-496E-BC8E-0FB254135BB3}" type="datetimeFigureOut">
              <a:rPr kumimoji="1" lang="ja-JP" altLang="en-US" smtClean="0"/>
              <a:t>2019/10/28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D64491-D960-4C5F-B294-1C0584DE927D}" type="slidenum">
              <a:rPr kumimoji="1" lang="ja-JP" altLang="en-US" smtClean="0"/>
              <a:t>‹#›</a:t>
            </a:fld>
            <a:endParaRPr kumimoji="1" lang="ja-JP" altLang="en-US"/>
          </a:p>
        </p:txBody>
      </p:sp>
    </p:spTree>
    <p:extLst>
      <p:ext uri="{BB962C8B-B14F-4D97-AF65-F5344CB8AC3E}">
        <p14:creationId xmlns:p14="http://schemas.microsoft.com/office/powerpoint/2010/main" val="2958852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F4A62E4-E9E3-496E-BC8E-0FB254135BB3}" type="datetimeFigureOut">
              <a:rPr kumimoji="1" lang="ja-JP" altLang="en-US" smtClean="0"/>
              <a:t>2019/10/28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D64491-D960-4C5F-B294-1C0584DE927D}" type="slidenum">
              <a:rPr kumimoji="1" lang="ja-JP" altLang="en-US" smtClean="0"/>
              <a:t>‹#›</a:t>
            </a:fld>
            <a:endParaRPr kumimoji="1" lang="ja-JP" altLang="en-US"/>
          </a:p>
        </p:txBody>
      </p:sp>
    </p:spTree>
    <p:extLst>
      <p:ext uri="{BB962C8B-B14F-4D97-AF65-F5344CB8AC3E}">
        <p14:creationId xmlns:p14="http://schemas.microsoft.com/office/powerpoint/2010/main" val="347900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4A62E4-E9E3-496E-BC8E-0FB254135BB3}" type="datetimeFigureOut">
              <a:rPr kumimoji="1" lang="ja-JP" altLang="en-US" smtClean="0"/>
              <a:t>2019/10/28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64491-D960-4C5F-B294-1C0584DE927D}" type="slidenum">
              <a:rPr kumimoji="1" lang="ja-JP" altLang="en-US" smtClean="0"/>
              <a:t>‹#›</a:t>
            </a:fld>
            <a:endParaRPr kumimoji="1" lang="ja-JP" altLang="en-US"/>
          </a:p>
        </p:txBody>
      </p:sp>
    </p:spTree>
    <p:extLst>
      <p:ext uri="{BB962C8B-B14F-4D97-AF65-F5344CB8AC3E}">
        <p14:creationId xmlns:p14="http://schemas.microsoft.com/office/powerpoint/2010/main" val="206121746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Kathmandu-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2707" y="0"/>
            <a:ext cx="9144000" cy="6858000"/>
          </a:xfrm>
          <a:prstGeom prst="rect">
            <a:avLst/>
          </a:prstGeom>
        </p:spPr>
      </p:pic>
      <p:sp>
        <p:nvSpPr>
          <p:cNvPr id="3" name="テキスト ボックス 2"/>
          <p:cNvSpPr txBox="1"/>
          <p:nvPr/>
        </p:nvSpPr>
        <p:spPr>
          <a:xfrm>
            <a:off x="-346367" y="130808"/>
            <a:ext cx="8201886" cy="1261884"/>
          </a:xfrm>
          <a:prstGeom prst="rect">
            <a:avLst/>
          </a:prstGeom>
          <a:noFill/>
        </p:spPr>
        <p:txBody>
          <a:bodyPr wrap="square" rtlCol="0">
            <a:spAutoFit/>
          </a:bodyPr>
          <a:lstStyle/>
          <a:p>
            <a:pPr algn="ctr"/>
            <a:r>
              <a:rPr kumimoji="1" lang="en-US" altLang="ja-JP" sz="3200" dirty="0" smtClean="0">
                <a:latin typeface="Blackadder ITC" panose="04020505051007020D02" pitchFamily="82" charset="0"/>
              </a:rPr>
              <a:t>Visit </a:t>
            </a:r>
            <a:r>
              <a:rPr lang="en-US" altLang="ja-JP" sz="3200" dirty="0" smtClean="0">
                <a:latin typeface="Blackadder ITC" panose="04020505051007020D02" pitchFamily="82" charset="0"/>
              </a:rPr>
              <a:t>2019</a:t>
            </a:r>
            <a:endParaRPr kumimoji="1" lang="en-US" altLang="ja-JP" sz="3200" dirty="0" smtClean="0">
              <a:latin typeface="Blackadder ITC" panose="04020505051007020D02" pitchFamily="82" charset="0"/>
            </a:endParaRPr>
          </a:p>
          <a:p>
            <a:pPr algn="ctr"/>
            <a:r>
              <a:rPr kumimoji="1" lang="en-US" altLang="ja-JP" sz="4400" dirty="0" smtClean="0">
                <a:latin typeface="Blackadder ITC" panose="04020505051007020D02" pitchFamily="82" charset="0"/>
              </a:rPr>
              <a:t>Kathmandu, Nepal</a:t>
            </a:r>
            <a:endParaRPr kumimoji="1" lang="ja-JP" altLang="en-US" sz="4400" dirty="0">
              <a:latin typeface="Blackadder ITC" panose="04020505051007020D02" pitchFamily="82" charset="0"/>
            </a:endParaRPr>
          </a:p>
        </p:txBody>
      </p:sp>
      <p:sp>
        <p:nvSpPr>
          <p:cNvPr id="4" name="正方形/長方形 3"/>
          <p:cNvSpPr/>
          <p:nvPr/>
        </p:nvSpPr>
        <p:spPr>
          <a:xfrm>
            <a:off x="1612901" y="1392692"/>
            <a:ext cx="922986" cy="369332"/>
          </a:xfrm>
          <a:prstGeom prst="rect">
            <a:avLst/>
          </a:prstGeom>
          <a:solidFill>
            <a:srgbClr val="DD7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 name="正方形/長方形 8"/>
          <p:cNvSpPr/>
          <p:nvPr/>
        </p:nvSpPr>
        <p:spPr>
          <a:xfrm>
            <a:off x="3391378" y="1392692"/>
            <a:ext cx="2566077" cy="369332"/>
          </a:xfrm>
          <a:prstGeom prst="rect">
            <a:avLst/>
          </a:prstGeom>
          <a:solidFill>
            <a:srgbClr val="DD7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latin typeface="Blackadder ITC" panose="04020505051007020D02" pitchFamily="82" charset="0"/>
              </a:rPr>
              <a:t>Restaurant Hotel</a:t>
            </a:r>
            <a:endParaRPr kumimoji="1" lang="ja-JP" altLang="en-US" sz="2400" dirty="0">
              <a:latin typeface="Blackadder ITC" panose="04020505051007020D02" pitchFamily="82" charset="0"/>
            </a:endParaRPr>
          </a:p>
        </p:txBody>
      </p:sp>
      <p:sp>
        <p:nvSpPr>
          <p:cNvPr id="10" name="正方形/長方形 9"/>
          <p:cNvSpPr/>
          <p:nvPr/>
        </p:nvSpPr>
        <p:spPr>
          <a:xfrm>
            <a:off x="6465409" y="1376650"/>
            <a:ext cx="1800304" cy="385374"/>
          </a:xfrm>
          <a:prstGeom prst="rect">
            <a:avLst/>
          </a:prstGeom>
          <a:solidFill>
            <a:srgbClr val="DD7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Blackadder ITC" panose="04020505051007020D02" pitchFamily="82" charset="0"/>
              </a:rPr>
              <a:t>Place</a:t>
            </a:r>
            <a:r>
              <a:rPr lang="ja-JP" altLang="en-US" sz="2400" dirty="0">
                <a:latin typeface="Blackadder ITC" panose="04020505051007020D02" pitchFamily="82" charset="0"/>
              </a:rPr>
              <a:t> </a:t>
            </a:r>
            <a:r>
              <a:rPr lang="en-US" altLang="ja-JP" sz="2400" dirty="0" smtClean="0">
                <a:latin typeface="Blackadder ITC" panose="04020505051007020D02" pitchFamily="82" charset="0"/>
              </a:rPr>
              <a:t>to</a:t>
            </a:r>
            <a:r>
              <a:rPr lang="ja-JP" altLang="en-US" sz="2400" dirty="0">
                <a:latin typeface="Blackadder ITC" panose="04020505051007020D02" pitchFamily="82" charset="0"/>
              </a:rPr>
              <a:t> </a:t>
            </a:r>
            <a:r>
              <a:rPr lang="en-US" altLang="ja-JP" sz="2400" dirty="0" smtClean="0">
                <a:latin typeface="Blackadder ITC" panose="04020505051007020D02" pitchFamily="82" charset="0"/>
              </a:rPr>
              <a:t>visit</a:t>
            </a:r>
            <a:r>
              <a:rPr lang="ja-JP" altLang="en-US" sz="2400" dirty="0" smtClean="0">
                <a:latin typeface="Blackadder ITC" panose="04020505051007020D02" pitchFamily="82" charset="0"/>
              </a:rPr>
              <a:t> </a:t>
            </a:r>
            <a:endParaRPr kumimoji="1" lang="en-US" altLang="ja-JP" sz="2400" dirty="0" smtClean="0">
              <a:latin typeface="Blackadder ITC" panose="04020505051007020D02" pitchFamily="82" charset="0"/>
            </a:endParaRPr>
          </a:p>
        </p:txBody>
      </p:sp>
      <p:sp>
        <p:nvSpPr>
          <p:cNvPr id="11" name="正方形/長方形 10"/>
          <p:cNvSpPr/>
          <p:nvPr/>
        </p:nvSpPr>
        <p:spPr>
          <a:xfrm>
            <a:off x="8506469" y="1363471"/>
            <a:ext cx="1536541" cy="369332"/>
          </a:xfrm>
          <a:prstGeom prst="rect">
            <a:avLst/>
          </a:prstGeom>
          <a:solidFill>
            <a:srgbClr val="DD7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latin typeface="Blackadder ITC" panose="04020505051007020D02" pitchFamily="82" charset="0"/>
              </a:rPr>
              <a:t>Things to do</a:t>
            </a:r>
            <a:endParaRPr kumimoji="1" lang="ja-JP" altLang="en-US" sz="2400" dirty="0">
              <a:latin typeface="Blackadder ITC" panose="04020505051007020D02" pitchFamily="82" charset="0"/>
            </a:endParaRPr>
          </a:p>
        </p:txBody>
      </p:sp>
    </p:spTree>
    <p:extLst>
      <p:ext uri="{BB962C8B-B14F-4D97-AF65-F5344CB8AC3E}">
        <p14:creationId xmlns:p14="http://schemas.microsoft.com/office/powerpoint/2010/main" val="3905432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25" y="0"/>
            <a:ext cx="7772400" cy="1463040"/>
          </a:xfrm>
        </p:spPr>
        <p:txBody>
          <a:bodyPr>
            <a:normAutofit/>
          </a:bodyPr>
          <a:lstStyle/>
          <a:p>
            <a:r>
              <a:rPr lang="en-US" altLang="ja-JP" sz="4000" b="1" dirty="0" smtClean="0">
                <a:latin typeface="Blackadder ITC" panose="04020505051007020D02" pitchFamily="82" charset="0"/>
              </a:rPr>
              <a:t>Kathmandu , Nepal</a:t>
            </a:r>
            <a:endParaRPr kumimoji="1" lang="ja-JP" altLang="en-US" sz="4000" b="1" dirty="0">
              <a:latin typeface="Blackadder ITC" panose="04020505051007020D02" pitchFamily="82" charset="0"/>
            </a:endParaRPr>
          </a:p>
        </p:txBody>
      </p:sp>
      <p:pic>
        <p:nvPicPr>
          <p:cNvPr id="5" name="図プレースホルダー 4"/>
          <p:cNvPicPr>
            <a:picLocks noGrp="1" noChangeAspect="1"/>
          </p:cNvPicPr>
          <p:nvPr>
            <p:ph type="pic" idx="1"/>
          </p:nvPr>
        </p:nvPicPr>
        <p:blipFill>
          <a:blip r:embed="rId2">
            <a:extLst>
              <a:ext uri="{28A0092B-C50C-407E-A947-70E740481C1C}">
                <a14:useLocalDpi xmlns:a14="http://schemas.microsoft.com/office/drawing/2010/main" val="0"/>
              </a:ext>
            </a:extLst>
          </a:blip>
          <a:srcRect l="6669" r="6669"/>
          <a:stretch>
            <a:fillRect/>
          </a:stretch>
        </p:blipFill>
        <p:spPr/>
      </p:pic>
      <p:sp>
        <p:nvSpPr>
          <p:cNvPr id="4" name="テキスト プレースホルダー 3"/>
          <p:cNvSpPr>
            <a:spLocks noGrp="1"/>
          </p:cNvSpPr>
          <p:nvPr>
            <p:ph type="body" sz="half" idx="2"/>
          </p:nvPr>
        </p:nvSpPr>
        <p:spPr>
          <a:xfrm>
            <a:off x="161925" y="1566544"/>
            <a:ext cx="4725988" cy="4546600"/>
          </a:xfrm>
        </p:spPr>
        <p:txBody>
          <a:bodyPr>
            <a:noAutofit/>
          </a:bodyPr>
          <a:lstStyle/>
          <a:p>
            <a:r>
              <a:rPr lang="en-US" altLang="ja-JP" sz="2400" dirty="0">
                <a:solidFill>
                  <a:schemeClr val="tx1">
                    <a:lumMod val="95000"/>
                    <a:lumOff val="5000"/>
                  </a:schemeClr>
                </a:solidFill>
                <a:latin typeface="Blackadder ITC" panose="04020505051007020D02" pitchFamily="82" charset="0"/>
              </a:rPr>
              <a:t>Nepal's capital </a:t>
            </a:r>
            <a:r>
              <a:rPr lang="en-US" altLang="ja-JP" sz="2400" dirty="0" smtClean="0">
                <a:solidFill>
                  <a:schemeClr val="tx1">
                    <a:lumMod val="95000"/>
                    <a:lumOff val="5000"/>
                  </a:schemeClr>
                </a:solidFill>
                <a:latin typeface="Blackadder ITC" panose="04020505051007020D02" pitchFamily="82" charset="0"/>
              </a:rPr>
              <a:t>is </a:t>
            </a:r>
            <a:r>
              <a:rPr lang="en-US" altLang="ja-JP" sz="2400" dirty="0">
                <a:solidFill>
                  <a:schemeClr val="tx1">
                    <a:lumMod val="95000"/>
                    <a:lumOff val="5000"/>
                  </a:schemeClr>
                </a:solidFill>
                <a:latin typeface="Blackadder ITC" panose="04020505051007020D02" pitchFamily="82" charset="0"/>
              </a:rPr>
              <a:t>situated in a valley full of historic sites, ancient temples and shrines, golden pagodas and fascinating villages. Hotels, bars and restaurants cater to all </a:t>
            </a:r>
            <a:r>
              <a:rPr lang="en-US" altLang="ja-JP" sz="2400" dirty="0" smtClean="0">
                <a:solidFill>
                  <a:schemeClr val="tx1">
                    <a:lumMod val="95000"/>
                    <a:lumOff val="5000"/>
                  </a:schemeClr>
                </a:solidFill>
                <a:latin typeface="Blackadder ITC" panose="04020505051007020D02" pitchFamily="82" charset="0"/>
              </a:rPr>
              <a:t>budgets</a:t>
            </a:r>
            <a:r>
              <a:rPr lang="en-US" altLang="ja-JP" sz="2400" dirty="0">
                <a:solidFill>
                  <a:schemeClr val="tx1">
                    <a:lumMod val="95000"/>
                    <a:lumOff val="5000"/>
                  </a:schemeClr>
                </a:solidFill>
                <a:latin typeface="Blackadder ITC" panose="04020505051007020D02" pitchFamily="82" charset="0"/>
              </a:rPr>
              <a:t>. Shops offer handicrafts, carpets and Nepali paper prints. Bus services, taxis and bicycles open up the city. Trek to see the Monkey Temple, the valley's oldest and most sacred shrine. Mingle with locals and animals amid Durbar Square's monuments and temples, or join mountain trekkers in the bustling </a:t>
            </a:r>
            <a:r>
              <a:rPr lang="en-US" altLang="ja-JP" sz="2400" dirty="0" err="1">
                <a:solidFill>
                  <a:schemeClr val="tx1">
                    <a:lumMod val="95000"/>
                    <a:lumOff val="5000"/>
                  </a:schemeClr>
                </a:solidFill>
                <a:latin typeface="Blackadder ITC" panose="04020505051007020D02" pitchFamily="82" charset="0"/>
              </a:rPr>
              <a:t>Thamel</a:t>
            </a:r>
            <a:r>
              <a:rPr lang="en-US" altLang="ja-JP" sz="2400" dirty="0">
                <a:solidFill>
                  <a:schemeClr val="tx1">
                    <a:lumMod val="95000"/>
                    <a:lumOff val="5000"/>
                  </a:schemeClr>
                </a:solidFill>
                <a:latin typeface="Blackadder ITC" panose="04020505051007020D02" pitchFamily="82" charset="0"/>
              </a:rPr>
              <a:t> District.</a:t>
            </a:r>
            <a:endParaRPr kumimoji="1" lang="ja-JP" altLang="en-US" sz="2400" dirty="0">
              <a:solidFill>
                <a:schemeClr val="tx1">
                  <a:lumMod val="95000"/>
                  <a:lumOff val="5000"/>
                </a:schemeClr>
              </a:solidFill>
              <a:latin typeface="Blackadder ITC" panose="04020505051007020D02" pitchFamily="82" charset="0"/>
            </a:endParaRPr>
          </a:p>
        </p:txBody>
      </p:sp>
    </p:spTree>
    <p:extLst>
      <p:ext uri="{BB962C8B-B14F-4D97-AF65-F5344CB8AC3E}">
        <p14:creationId xmlns:p14="http://schemas.microsoft.com/office/powerpoint/2010/main" val="189097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0104" y="0"/>
            <a:ext cx="4521921" cy="1648691"/>
          </a:xfrm>
        </p:spPr>
        <p:txBody>
          <a:bodyPr>
            <a:noAutofit/>
          </a:bodyPr>
          <a:lstStyle/>
          <a:p>
            <a:pPr algn="r"/>
            <a:r>
              <a:rPr lang="en-US" altLang="ja-JP" sz="4400" b="1" dirty="0" smtClean="0">
                <a:latin typeface="Blackadder ITC" panose="04020505051007020D02" pitchFamily="82" charset="0"/>
              </a:rPr>
              <a:t>Restaurant and hotel in Kathmandu</a:t>
            </a:r>
            <a:endParaRPr kumimoji="1" lang="ja-JP" altLang="en-US" sz="4400" dirty="0">
              <a:latin typeface="Blackadder ITC" panose="04020505051007020D02" pitchFamily="82" charset="0"/>
            </a:endParaRPr>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421078"/>
            <a:ext cx="6172200" cy="4006318"/>
          </a:xfrm>
        </p:spPr>
      </p:pic>
      <p:sp>
        <p:nvSpPr>
          <p:cNvPr id="4" name="テキスト プレースホルダー 3"/>
          <p:cNvSpPr>
            <a:spLocks noGrp="1"/>
          </p:cNvSpPr>
          <p:nvPr>
            <p:ph type="body" sz="half" idx="2"/>
          </p:nvPr>
        </p:nvSpPr>
        <p:spPr/>
        <p:txBody>
          <a:bodyPr>
            <a:normAutofit/>
          </a:bodyPr>
          <a:lstStyle/>
          <a:p>
            <a:r>
              <a:rPr lang="en-US" altLang="ja-JP" sz="1800" dirty="0">
                <a:latin typeface="Blackadder ITC" panose="04020505051007020D02" pitchFamily="82" charset="0"/>
              </a:rPr>
              <a:t>Most booked. Aria Boutique </a:t>
            </a:r>
            <a:r>
              <a:rPr lang="en-US" altLang="ja-JP" sz="1800" b="1" dirty="0">
                <a:latin typeface="Blackadder ITC" panose="04020505051007020D02" pitchFamily="82" charset="0"/>
              </a:rPr>
              <a:t>Hotel</a:t>
            </a:r>
            <a:r>
              <a:rPr lang="en-US" altLang="ja-JP" sz="1800" dirty="0">
                <a:latin typeface="Blackadder ITC" panose="04020505051007020D02" pitchFamily="82" charset="0"/>
              </a:rPr>
              <a:t> &amp; Spa. 4.5 stars. ...</a:t>
            </a:r>
          </a:p>
          <a:p>
            <a:r>
              <a:rPr lang="en-US" altLang="ja-JP" sz="1800" dirty="0">
                <a:latin typeface="Blackadder ITC" panose="04020505051007020D02" pitchFamily="82" charset="0"/>
              </a:rPr>
              <a:t>DOM Himalaya </a:t>
            </a:r>
            <a:r>
              <a:rPr lang="en-US" altLang="ja-JP" sz="1800" b="1" dirty="0">
                <a:latin typeface="Blackadder ITC" panose="04020505051007020D02" pitchFamily="82" charset="0"/>
              </a:rPr>
              <a:t>Hotel</a:t>
            </a:r>
            <a:r>
              <a:rPr lang="en-US" altLang="ja-JP" sz="1800" dirty="0">
                <a:latin typeface="Blackadder ITC" panose="04020505051007020D02" pitchFamily="82" charset="0"/>
              </a:rPr>
              <a:t>. 4 stars. Fabulous 8.8 / 10. ...</a:t>
            </a:r>
          </a:p>
          <a:p>
            <a:r>
              <a:rPr lang="en-US" altLang="ja-JP" sz="1800" b="1" dirty="0">
                <a:latin typeface="Blackadder ITC" panose="04020505051007020D02" pitchFamily="82" charset="0"/>
              </a:rPr>
              <a:t>Hotel</a:t>
            </a:r>
            <a:r>
              <a:rPr lang="en-US" altLang="ja-JP" sz="1800" dirty="0">
                <a:latin typeface="Blackadder ITC" panose="04020505051007020D02" pitchFamily="82" charset="0"/>
              </a:rPr>
              <a:t> </a:t>
            </a:r>
            <a:r>
              <a:rPr lang="en-US" altLang="ja-JP" sz="1800" dirty="0" err="1">
                <a:latin typeface="Blackadder ITC" panose="04020505051007020D02" pitchFamily="82" charset="0"/>
              </a:rPr>
              <a:t>Shanker</a:t>
            </a:r>
            <a:r>
              <a:rPr lang="en-US" altLang="ja-JP" sz="1800" dirty="0">
                <a:latin typeface="Blackadder ITC" panose="04020505051007020D02" pitchFamily="82" charset="0"/>
              </a:rPr>
              <a:t>. 4 stars. Very </a:t>
            </a:r>
            <a:r>
              <a:rPr lang="en-US" altLang="ja-JP" sz="1800" b="1" dirty="0">
                <a:latin typeface="Blackadder ITC" panose="04020505051007020D02" pitchFamily="82" charset="0"/>
              </a:rPr>
              <a:t>Good</a:t>
            </a:r>
            <a:r>
              <a:rPr lang="en-US" altLang="ja-JP" sz="1800" dirty="0">
                <a:latin typeface="Blackadder ITC" panose="04020505051007020D02" pitchFamily="82" charset="0"/>
              </a:rPr>
              <a:t> 8.4 / 10. ...</a:t>
            </a:r>
          </a:p>
          <a:p>
            <a:r>
              <a:rPr lang="en-US" altLang="ja-JP" sz="1800" dirty="0">
                <a:latin typeface="Blackadder ITC" panose="04020505051007020D02" pitchFamily="82" charset="0"/>
              </a:rPr>
              <a:t>Hyatt Regency </a:t>
            </a:r>
            <a:r>
              <a:rPr lang="en-US" altLang="ja-JP" sz="1800" b="1" dirty="0">
                <a:latin typeface="Blackadder ITC" panose="04020505051007020D02" pitchFamily="82" charset="0"/>
              </a:rPr>
              <a:t>Kathmandu</a:t>
            </a:r>
            <a:r>
              <a:rPr lang="en-US" altLang="ja-JP" sz="1800" dirty="0">
                <a:latin typeface="Blackadder ITC" panose="04020505051007020D02" pitchFamily="82" charset="0"/>
              </a:rPr>
              <a:t>. 5 stars. Fabulous 8.6 / 10. ...</a:t>
            </a:r>
          </a:p>
          <a:p>
            <a:r>
              <a:rPr lang="en-US" altLang="ja-JP" sz="1800" b="1" dirty="0">
                <a:latin typeface="Blackadder ITC" panose="04020505051007020D02" pitchFamily="82" charset="0"/>
              </a:rPr>
              <a:t>Hotel</a:t>
            </a:r>
            <a:r>
              <a:rPr lang="en-US" altLang="ja-JP" sz="1800" dirty="0">
                <a:latin typeface="Blackadder ITC" panose="04020505051007020D02" pitchFamily="82" charset="0"/>
              </a:rPr>
              <a:t> Yak &amp; Yeti. 5 stars. ...</a:t>
            </a:r>
          </a:p>
          <a:p>
            <a:r>
              <a:rPr lang="en-US" altLang="ja-JP" sz="1800" b="1" dirty="0">
                <a:latin typeface="Blackadder ITC" panose="04020505051007020D02" pitchFamily="82" charset="0"/>
              </a:rPr>
              <a:t>Hotel</a:t>
            </a:r>
            <a:r>
              <a:rPr lang="en-US" altLang="ja-JP" sz="1800" dirty="0">
                <a:latin typeface="Blackadder ITC" panose="04020505051007020D02" pitchFamily="82" charset="0"/>
              </a:rPr>
              <a:t> </a:t>
            </a:r>
            <a:r>
              <a:rPr lang="en-US" altLang="ja-JP" sz="1800" dirty="0" err="1">
                <a:latin typeface="Blackadder ITC" panose="04020505051007020D02" pitchFamily="82" charset="0"/>
              </a:rPr>
              <a:t>Shambala</a:t>
            </a:r>
            <a:r>
              <a:rPr lang="en-US" altLang="ja-JP" sz="1800" dirty="0">
                <a:latin typeface="Blackadder ITC" panose="04020505051007020D02" pitchFamily="82" charset="0"/>
              </a:rPr>
              <a:t>. 4 stars. ...</a:t>
            </a:r>
          </a:p>
          <a:p>
            <a:r>
              <a:rPr lang="en-US" altLang="ja-JP" sz="1800" dirty="0">
                <a:latin typeface="Blackadder ITC" panose="04020505051007020D02" pitchFamily="82" charset="0"/>
              </a:rPr>
              <a:t>The </a:t>
            </a:r>
            <a:r>
              <a:rPr lang="en-US" altLang="ja-JP" sz="1800" dirty="0" err="1">
                <a:latin typeface="Blackadder ITC" panose="04020505051007020D02" pitchFamily="82" charset="0"/>
              </a:rPr>
              <a:t>Dwarika's</a:t>
            </a:r>
            <a:r>
              <a:rPr lang="en-US" altLang="ja-JP" sz="1800" dirty="0">
                <a:latin typeface="Blackadder ITC" panose="04020505051007020D02" pitchFamily="82" charset="0"/>
              </a:rPr>
              <a:t> </a:t>
            </a:r>
            <a:r>
              <a:rPr lang="en-US" altLang="ja-JP" sz="1800" b="1" dirty="0">
                <a:latin typeface="Blackadder ITC" panose="04020505051007020D02" pitchFamily="82" charset="0"/>
              </a:rPr>
              <a:t>Hotel</a:t>
            </a:r>
            <a:r>
              <a:rPr lang="en-US" altLang="ja-JP" sz="1800" dirty="0">
                <a:latin typeface="Blackadder ITC" panose="04020505051007020D02" pitchFamily="82" charset="0"/>
              </a:rPr>
              <a:t>. 5 stars. ...</a:t>
            </a:r>
          </a:p>
          <a:p>
            <a:r>
              <a:rPr lang="en-US" altLang="ja-JP" sz="1800" dirty="0">
                <a:latin typeface="Blackadder ITC" panose="04020505051007020D02" pitchFamily="82" charset="0"/>
              </a:rPr>
              <a:t>Radisson </a:t>
            </a:r>
            <a:r>
              <a:rPr lang="en-US" altLang="ja-JP" sz="1800" b="1" dirty="0">
                <a:latin typeface="Blackadder ITC" panose="04020505051007020D02" pitchFamily="82" charset="0"/>
              </a:rPr>
              <a:t>Hotel Kathmandu</a:t>
            </a:r>
            <a:r>
              <a:rPr lang="en-US" altLang="ja-JP" sz="1800" dirty="0">
                <a:latin typeface="Blackadder ITC" panose="04020505051007020D02" pitchFamily="82" charset="0"/>
              </a:rPr>
              <a:t>. 5 stars.</a:t>
            </a:r>
          </a:p>
          <a:p>
            <a:endParaRPr kumimoji="1" lang="ja-JP" altLang="en-US" sz="1800" dirty="0">
              <a:latin typeface="Blackadder ITC" panose="04020505051007020D02" pitchFamily="82" charset="0"/>
            </a:endParaRPr>
          </a:p>
        </p:txBody>
      </p:sp>
    </p:spTree>
    <p:extLst>
      <p:ext uri="{BB962C8B-B14F-4D97-AF65-F5344CB8AC3E}">
        <p14:creationId xmlns:p14="http://schemas.microsoft.com/office/powerpoint/2010/main" val="2255867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6775" y="231776"/>
            <a:ext cx="4667250" cy="1149350"/>
          </a:xfrm>
        </p:spPr>
        <p:txBody>
          <a:bodyPr>
            <a:normAutofit/>
          </a:bodyPr>
          <a:lstStyle/>
          <a:p>
            <a:r>
              <a:rPr lang="en-US" altLang="ja-JP" sz="4800" dirty="0" smtClean="0">
                <a:latin typeface="Blackadder ITC" panose="04020505051007020D02" pitchFamily="82" charset="0"/>
              </a:rPr>
              <a:t>Things to do in Nepal</a:t>
            </a:r>
            <a:endParaRPr kumimoji="1" lang="ja-JP" altLang="en-US" sz="4800" dirty="0">
              <a:latin typeface="Blackadder ITC" panose="04020505051007020D02" pitchFamily="82" charset="0"/>
            </a:endParaRPr>
          </a:p>
        </p:txBody>
      </p:sp>
      <p:sp>
        <p:nvSpPr>
          <p:cNvPr id="3" name="コンテンツ プレースホルダー 2"/>
          <p:cNvSpPr>
            <a:spLocks noGrp="1"/>
          </p:cNvSpPr>
          <p:nvPr>
            <p:ph sz="half" idx="1"/>
          </p:nvPr>
        </p:nvSpPr>
        <p:spPr>
          <a:xfrm>
            <a:off x="762000" y="1478800"/>
            <a:ext cx="5181600" cy="4351338"/>
          </a:xfrm>
        </p:spPr>
        <p:txBody>
          <a:bodyPr>
            <a:normAutofit fontScale="92500" lnSpcReduction="10000"/>
          </a:bodyPr>
          <a:lstStyle/>
          <a:p>
            <a:r>
              <a:rPr lang="en-US" altLang="ja-JP" dirty="0">
                <a:latin typeface="Blackadder ITC" panose="04020505051007020D02" pitchFamily="82" charset="0"/>
              </a:rPr>
              <a:t>Trekking in </a:t>
            </a:r>
            <a:r>
              <a:rPr lang="en-US" altLang="ja-JP" b="1" dirty="0">
                <a:latin typeface="Blackadder ITC" panose="04020505051007020D02" pitchFamily="82" charset="0"/>
              </a:rPr>
              <a:t>Nepal</a:t>
            </a:r>
            <a:r>
              <a:rPr lang="en-US" altLang="ja-JP" dirty="0">
                <a:latin typeface="Blackadder ITC" panose="04020505051007020D02" pitchFamily="82" charset="0"/>
              </a:rPr>
              <a:t>. ...</a:t>
            </a:r>
          </a:p>
          <a:p>
            <a:r>
              <a:rPr lang="en-US" altLang="ja-JP" dirty="0">
                <a:latin typeface="Blackadder ITC" panose="04020505051007020D02" pitchFamily="82" charset="0"/>
              </a:rPr>
              <a:t>Panoramic Flight Over the Himalayas. ...</a:t>
            </a:r>
          </a:p>
          <a:p>
            <a:r>
              <a:rPr lang="en-US" altLang="ja-JP" dirty="0">
                <a:latin typeface="Blackadder ITC" panose="04020505051007020D02" pitchFamily="82" charset="0"/>
              </a:rPr>
              <a:t>Visit to </a:t>
            </a:r>
            <a:r>
              <a:rPr lang="en-US" altLang="ja-JP" dirty="0" err="1">
                <a:latin typeface="Blackadder ITC" panose="04020505051007020D02" pitchFamily="82" charset="0"/>
              </a:rPr>
              <a:t>Chitwan</a:t>
            </a:r>
            <a:r>
              <a:rPr lang="en-US" altLang="ja-JP" dirty="0">
                <a:latin typeface="Blackadder ITC" panose="04020505051007020D02" pitchFamily="82" charset="0"/>
              </a:rPr>
              <a:t> National Park. ...</a:t>
            </a:r>
          </a:p>
          <a:p>
            <a:r>
              <a:rPr lang="en-US" altLang="ja-JP" dirty="0">
                <a:latin typeface="Blackadder ITC" panose="04020505051007020D02" pitchFamily="82" charset="0"/>
              </a:rPr>
              <a:t>Exploring </a:t>
            </a:r>
            <a:r>
              <a:rPr lang="en-US" altLang="ja-JP" dirty="0" err="1">
                <a:latin typeface="Blackadder ITC" panose="04020505051007020D02" pitchFamily="82" charset="0"/>
              </a:rPr>
              <a:t>Pokhara</a:t>
            </a:r>
            <a:r>
              <a:rPr lang="en-US" altLang="ja-JP" dirty="0">
                <a:latin typeface="Blackadder ITC" panose="04020505051007020D02" pitchFamily="82" charset="0"/>
              </a:rPr>
              <a:t>. ...</a:t>
            </a:r>
          </a:p>
          <a:p>
            <a:r>
              <a:rPr lang="en-US" altLang="ja-JP" dirty="0">
                <a:latin typeface="Blackadder ITC" panose="04020505051007020D02" pitchFamily="82" charset="0"/>
              </a:rPr>
              <a:t>Mountain Biking in Kathmandu Valley and </a:t>
            </a:r>
            <a:r>
              <a:rPr lang="en-US" altLang="ja-JP" b="1" dirty="0">
                <a:latin typeface="Blackadder ITC" panose="04020505051007020D02" pitchFamily="82" charset="0"/>
              </a:rPr>
              <a:t>Nepal</a:t>
            </a:r>
            <a:r>
              <a:rPr lang="en-US" altLang="ja-JP" dirty="0">
                <a:latin typeface="Blackadder ITC" panose="04020505051007020D02" pitchFamily="82" charset="0"/>
              </a:rPr>
              <a:t>. ...</a:t>
            </a:r>
          </a:p>
          <a:p>
            <a:r>
              <a:rPr lang="en-US" altLang="ja-JP" dirty="0">
                <a:latin typeface="Blackadder ITC" panose="04020505051007020D02" pitchFamily="82" charset="0"/>
              </a:rPr>
              <a:t>Kathmandu Sightseeing Tour. ...</a:t>
            </a:r>
          </a:p>
          <a:p>
            <a:r>
              <a:rPr lang="en-US" altLang="ja-JP" dirty="0">
                <a:latin typeface="Blackadder ITC" panose="04020505051007020D02" pitchFamily="82" charset="0"/>
              </a:rPr>
              <a:t>Mount Everest Helicopter Tour. ...</a:t>
            </a:r>
          </a:p>
          <a:p>
            <a:r>
              <a:rPr lang="en-US" altLang="ja-JP" b="1" dirty="0">
                <a:latin typeface="Blackadder ITC" panose="04020505051007020D02" pitchFamily="82" charset="0"/>
              </a:rPr>
              <a:t>Two</a:t>
            </a:r>
            <a:r>
              <a:rPr lang="en-US" altLang="ja-JP" dirty="0">
                <a:latin typeface="Blackadder ITC" panose="04020505051007020D02" pitchFamily="82" charset="0"/>
              </a:rPr>
              <a:t> Day River Rafting on the </a:t>
            </a:r>
            <a:r>
              <a:rPr lang="en-US" altLang="ja-JP" dirty="0" err="1">
                <a:latin typeface="Blackadder ITC" panose="04020505051007020D02" pitchFamily="82" charset="0"/>
              </a:rPr>
              <a:t>Bhote</a:t>
            </a:r>
            <a:r>
              <a:rPr lang="en-US" altLang="ja-JP" dirty="0">
                <a:latin typeface="Blackadder ITC" panose="04020505051007020D02" pitchFamily="82" charset="0"/>
              </a:rPr>
              <a:t> </a:t>
            </a:r>
            <a:r>
              <a:rPr lang="en-US" altLang="ja-JP" dirty="0" err="1">
                <a:latin typeface="Blackadder ITC" panose="04020505051007020D02" pitchFamily="82" charset="0"/>
              </a:rPr>
              <a:t>Koshi</a:t>
            </a:r>
            <a:r>
              <a:rPr lang="en-US" altLang="ja-JP" dirty="0">
                <a:latin typeface="Blackadder ITC" panose="04020505051007020D02" pitchFamily="82" charset="0"/>
              </a:rPr>
              <a:t> River.</a:t>
            </a:r>
          </a:p>
          <a:p>
            <a:endParaRPr kumimoji="1" lang="ja-JP" altLang="en-US" dirty="0"/>
          </a:p>
        </p:txBody>
      </p:sp>
      <p:pic>
        <p:nvPicPr>
          <p:cNvPr id="5" name="コンテンツ プレースホルダー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70210" y="1042988"/>
            <a:ext cx="5302690" cy="4787150"/>
          </a:xfrm>
        </p:spPr>
      </p:pic>
    </p:spTree>
    <p:extLst>
      <p:ext uri="{BB962C8B-B14F-4D97-AF65-F5344CB8AC3E}">
        <p14:creationId xmlns:p14="http://schemas.microsoft.com/office/powerpoint/2010/main" val="123152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TotalTime>
  <Words>124</Words>
  <Application>Microsoft Office PowerPoint</Application>
  <PresentationFormat>ワイド画面</PresentationFormat>
  <Paragraphs>25</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游ゴシック</vt:lpstr>
      <vt:lpstr>游ゴシック Light</vt:lpstr>
      <vt:lpstr>Arial</vt:lpstr>
      <vt:lpstr>Blackadder ITC</vt:lpstr>
      <vt:lpstr>Office テーマ</vt:lpstr>
      <vt:lpstr>PowerPoint プレゼンテーション</vt:lpstr>
      <vt:lpstr>Kathmandu , Nepal</vt:lpstr>
      <vt:lpstr>Restaurant and hotel in Kathmandu</vt:lpstr>
      <vt:lpstr>Things to do in Nepal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学生</dc:creator>
  <cp:lastModifiedBy>学生</cp:lastModifiedBy>
  <cp:revision>14</cp:revision>
  <dcterms:created xsi:type="dcterms:W3CDTF">2019-09-19T01:04:15Z</dcterms:created>
  <dcterms:modified xsi:type="dcterms:W3CDTF">2019-10-28T01:02:32Z</dcterms:modified>
</cp:coreProperties>
</file>