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33" autoAdjust="0"/>
  </p:normalViewPr>
  <p:slideViewPr>
    <p:cSldViewPr snapToGrid="0">
      <p:cViewPr varScale="1">
        <p:scale>
          <a:sx n="66" d="100"/>
          <a:sy n="66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00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7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07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603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06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097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22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789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04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59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43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25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90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21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50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74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18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2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45738" y="18312"/>
            <a:ext cx="8001000" cy="1127051"/>
          </a:xfrm>
        </p:spPr>
        <p:txBody>
          <a:bodyPr/>
          <a:lstStyle/>
          <a:p>
            <a:r>
              <a:rPr kumimoji="1" lang="en-US" altLang="ja-JP" dirty="0" smtClean="0"/>
              <a:t>Welcome to heaven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945739" y="1025622"/>
            <a:ext cx="8085909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Fast &amp; furious curry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39" y="1613449"/>
            <a:ext cx="8001000" cy="3945521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1945738" y="5675086"/>
            <a:ext cx="3569692" cy="965200"/>
          </a:xfrm>
          <a:prstGeom prst="roundRect">
            <a:avLst>
              <a:gd name="adj" fmla="val 7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場所</a:t>
            </a:r>
            <a:r>
              <a:rPr kumimoji="1" lang="ja-JP" altLang="en-US" sz="1400" dirty="0" smtClean="0"/>
              <a:t>：</a:t>
            </a:r>
            <a:r>
              <a:rPr kumimoji="1" lang="ja-JP" altLang="en-US" sz="1400" dirty="0" smtClean="0"/>
              <a:t>福岡市博多</a:t>
            </a:r>
            <a:r>
              <a:rPr kumimoji="1" lang="ja-JP" altLang="en-US" sz="1400" dirty="0"/>
              <a:t>区博多駅前</a:t>
            </a:r>
            <a:r>
              <a:rPr kumimoji="1" lang="ja-JP" altLang="en-US" sz="1400" dirty="0" smtClean="0"/>
              <a:t>３－１４－２６</a:t>
            </a:r>
            <a:endParaRPr kumimoji="1" lang="en-US" altLang="ja-JP" sz="1400" dirty="0" smtClean="0"/>
          </a:p>
          <a:p>
            <a:pPr algn="just"/>
            <a:r>
              <a:rPr kumimoji="1" lang="ja-JP" altLang="en-US" sz="1400" dirty="0" smtClean="0"/>
              <a:t>　　　　</a:t>
            </a:r>
            <a:r>
              <a:rPr kumimoji="1" lang="en-US" altLang="ja-JP" sz="1400" dirty="0" smtClean="0"/>
              <a:t>TEL</a:t>
            </a:r>
            <a:r>
              <a:rPr kumimoji="1" lang="ja-JP" altLang="en-US" sz="1400" dirty="0" smtClean="0"/>
              <a:t>：</a:t>
            </a:r>
            <a:r>
              <a:rPr kumimoji="1" lang="en-US" altLang="ja-JP" sz="1400" dirty="0" smtClean="0"/>
              <a:t>0</a:t>
            </a:r>
            <a:r>
              <a:rPr kumimoji="1" lang="ja-JP" altLang="en-US" sz="1400" dirty="0" smtClean="0"/>
              <a:t>９２－４１５－００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5793377" y="5675086"/>
            <a:ext cx="4153361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飲み放題　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時間：１５００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 smtClean="0"/>
              <a:t>飲み食べ放題　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時間：３０００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50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4" y="775388"/>
            <a:ext cx="3251978" cy="2314176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995384" y="3089564"/>
            <a:ext cx="3251977" cy="541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ディドセット：５９０円（おかわりできます）</a:t>
            </a:r>
            <a:endParaRPr kumimoji="1" lang="en-US" altLang="ja-JP" sz="1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11" y="775388"/>
            <a:ext cx="3031879" cy="2314176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47711" y="3089564"/>
            <a:ext cx="3031879" cy="541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スプーモモ：６５０円（１０個入り）</a:t>
            </a:r>
            <a:endParaRPr kumimoji="1" lang="en-US" altLang="ja-JP" sz="1400" dirty="0" smtClean="0"/>
          </a:p>
          <a:p>
            <a:pPr algn="ctr"/>
            <a:endParaRPr kumimoji="1" lang="en-US" altLang="ja-JP" sz="1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40" y="775388"/>
            <a:ext cx="3522350" cy="2314176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7879940" y="3089564"/>
            <a:ext cx="3522350" cy="541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 </a:t>
            </a:r>
            <a:endParaRPr kumimoji="1" lang="en-US" altLang="ja-JP" sz="1600" dirty="0" smtClean="0"/>
          </a:p>
          <a:p>
            <a:pPr algn="ctr"/>
            <a:endParaRPr kumimoji="1" lang="en-US" altLang="ja-JP" sz="1600" dirty="0"/>
          </a:p>
          <a:p>
            <a:pPr algn="ctr"/>
            <a:endParaRPr kumimoji="1" lang="en-US" altLang="ja-JP" sz="1600" dirty="0"/>
          </a:p>
          <a:p>
            <a:pPr algn="ctr"/>
            <a:r>
              <a:rPr kumimoji="1" lang="ja-JP" altLang="en-US" sz="1600" dirty="0" smtClean="0"/>
              <a:t>セルロティセット：４６０円（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個セル入り）</a:t>
            </a:r>
            <a:endParaRPr kumimoji="1" lang="en-US" altLang="ja-JP" sz="1600" dirty="0" smtClean="0"/>
          </a:p>
          <a:p>
            <a:pPr algn="ctr"/>
            <a:endParaRPr kumimoji="1" lang="en-US" altLang="ja-JP" sz="1600" dirty="0" smtClean="0"/>
          </a:p>
          <a:p>
            <a:pPr algn="ctr"/>
            <a:endParaRPr kumimoji="1" lang="en-US" altLang="ja-JP" sz="1600" dirty="0" smtClean="0"/>
          </a:p>
          <a:p>
            <a:pPr algn="ctr"/>
            <a:endParaRPr kumimoji="1" lang="ja-JP" altLang="en-US" sz="1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4" y="3705178"/>
            <a:ext cx="3251977" cy="188611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40" y="3705178"/>
            <a:ext cx="3484998" cy="184059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11" y="3705178"/>
            <a:ext cx="3031879" cy="1886117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995384" y="5708467"/>
            <a:ext cx="3251977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ダカリセット：</a:t>
            </a:r>
            <a:r>
              <a:rPr kumimoji="1" lang="en-US" altLang="ja-JP" dirty="0" smtClean="0"/>
              <a:t>1050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547711" y="5708469"/>
            <a:ext cx="3031879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スクティ：</a:t>
            </a:r>
            <a:r>
              <a:rPr kumimoji="1" lang="en-US" altLang="ja-JP" dirty="0" smtClean="0"/>
              <a:t>550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7879940" y="5708468"/>
            <a:ext cx="3484998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チャトパト：</a:t>
            </a:r>
            <a:r>
              <a:rPr kumimoji="1" lang="en-US" altLang="ja-JP" dirty="0" smtClean="0"/>
              <a:t>350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2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6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8" y="858838"/>
            <a:ext cx="4764645" cy="3519197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943427" y="4613565"/>
            <a:ext cx="4764645" cy="148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ハドドリンク　ビン　：３５００円、半分：１８００円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　ソフトドリンク：２５０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6143625" y="858838"/>
            <a:ext cx="5038724" cy="1771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飲み放題</a:t>
            </a:r>
            <a:endParaRPr kumimoji="1" lang="en-US" altLang="ja-JP" sz="3600" dirty="0" smtClean="0"/>
          </a:p>
          <a:p>
            <a:pPr algn="ctr"/>
            <a:r>
              <a:rPr kumimoji="1" lang="en-US" altLang="ja-JP" sz="3600" dirty="0"/>
              <a:t>1</a:t>
            </a:r>
            <a:r>
              <a:rPr kumimoji="1" lang="ja-JP" altLang="en-US" sz="3600" dirty="0" smtClean="0"/>
              <a:t>時間：１５００</a:t>
            </a:r>
            <a:r>
              <a:rPr kumimoji="1" lang="ja-JP" altLang="en-US" sz="3600" dirty="0"/>
              <a:t>円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6143624" y="2757052"/>
            <a:ext cx="5038725" cy="162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飲み食べ放題</a:t>
            </a:r>
            <a:endParaRPr kumimoji="1" lang="en-US" altLang="ja-JP" sz="3600" dirty="0" smtClean="0"/>
          </a:p>
          <a:p>
            <a:pPr algn="ctr"/>
            <a:r>
              <a:rPr kumimoji="1" lang="en-US" altLang="ja-JP" sz="3600" dirty="0"/>
              <a:t>1</a:t>
            </a:r>
            <a:r>
              <a:rPr kumimoji="1" lang="ja-JP" altLang="en-US" sz="3600" dirty="0" smtClean="0"/>
              <a:t>時間：３００</a:t>
            </a:r>
            <a:r>
              <a:rPr kumimoji="1" lang="ja-JP" altLang="en-US" sz="3600" dirty="0"/>
              <a:t>０</a:t>
            </a:r>
            <a:r>
              <a:rPr kumimoji="1" lang="ja-JP" altLang="en-US" sz="3600" dirty="0" smtClean="0"/>
              <a:t>円</a:t>
            </a:r>
            <a:endParaRPr kumimoji="1" lang="ja-JP" altLang="en-US" sz="3600" dirty="0"/>
          </a:p>
        </p:txBody>
      </p:sp>
      <p:sp>
        <p:nvSpPr>
          <p:cNvPr id="10" name="角丸四角形 9"/>
          <p:cNvSpPr/>
          <p:nvPr/>
        </p:nvSpPr>
        <p:spPr>
          <a:xfrm>
            <a:off x="6143624" y="4613565"/>
            <a:ext cx="5038725" cy="148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お会計４０００円超えたらサビスもらえる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15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278</TotalTime>
  <Words>68</Words>
  <Application>Microsoft Office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HGｺﾞｼｯｸM</vt:lpstr>
      <vt:lpstr>Arial</vt:lpstr>
      <vt:lpstr>Corbel</vt:lpstr>
      <vt:lpstr>視差</vt:lpstr>
      <vt:lpstr>Welcome to heaven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ネパールインド料理屋さん</dc:title>
  <dc:creator>学生</dc:creator>
  <cp:lastModifiedBy>学生</cp:lastModifiedBy>
  <cp:revision>32</cp:revision>
  <dcterms:created xsi:type="dcterms:W3CDTF">2019-08-22T05:18:18Z</dcterms:created>
  <dcterms:modified xsi:type="dcterms:W3CDTF">2019-09-06T02:11:44Z</dcterms:modified>
</cp:coreProperties>
</file>