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64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9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88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1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59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06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7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7282-3B35-48EE-B153-B0DD22D3C11F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6CE-9B80-42E8-A2F7-D0BB0AC32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9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19942" y="103460"/>
            <a:ext cx="9144000" cy="863192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My life my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9668" y="1071155"/>
            <a:ext cx="1650274" cy="461118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Menu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18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My life my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my style</dc:title>
  <dc:creator>gakusei</dc:creator>
  <cp:lastModifiedBy>gakusei</cp:lastModifiedBy>
  <cp:revision>2</cp:revision>
  <dcterms:created xsi:type="dcterms:W3CDTF">2019-08-29T02:23:09Z</dcterms:created>
  <dcterms:modified xsi:type="dcterms:W3CDTF">2019-08-29T02:55:02Z</dcterms:modified>
</cp:coreProperties>
</file>