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53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20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7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830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988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191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046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061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63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53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8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47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2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40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35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11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11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13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945738" y="18312"/>
            <a:ext cx="7710880" cy="891195"/>
          </a:xfrm>
        </p:spPr>
        <p:txBody>
          <a:bodyPr/>
          <a:lstStyle/>
          <a:p>
            <a:r>
              <a:rPr lang="en-US" altLang="ja-JP" dirty="0" smtClean="0"/>
              <a:t>Famous </a:t>
            </a:r>
            <a:r>
              <a:rPr lang="en-US" altLang="ja-JP" dirty="0" err="1" smtClean="0"/>
              <a:t>Resturant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750422" y="909507"/>
            <a:ext cx="8085909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002060"/>
                </a:solidFill>
              </a:rPr>
              <a:t>デイネ</a:t>
            </a:r>
            <a:r>
              <a:rPr lang="ja-JP" altLang="en-US" dirty="0" smtClean="0">
                <a:solidFill>
                  <a:srgbClr val="002060"/>
                </a:solidFill>
              </a:rPr>
              <a:t>ス　インド</a:t>
            </a:r>
            <a:r>
              <a:rPr lang="ja-JP" altLang="en-US" dirty="0" smtClean="0">
                <a:solidFill>
                  <a:srgbClr val="002060"/>
                </a:solidFill>
              </a:rPr>
              <a:t>ネパールカレー</a:t>
            </a:r>
            <a:endParaRPr lang="ja-JP" altLang="en-US" dirty="0">
              <a:solidFill>
                <a:srgbClr val="00206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38" y="1497335"/>
            <a:ext cx="7890592" cy="4177751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1945738" y="5675086"/>
            <a:ext cx="3569692" cy="965200"/>
          </a:xfrm>
          <a:prstGeom prst="roundRect">
            <a:avLst>
              <a:gd name="adj" fmla="val 7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場所：福岡市南区</a:t>
            </a:r>
            <a:r>
              <a:rPr kumimoji="1" lang="ja-JP" altLang="en-US" sz="1400" dirty="0" smtClean="0"/>
              <a:t>大橋２－１４－３０</a:t>
            </a:r>
            <a:endParaRPr kumimoji="1" lang="en-US" altLang="ja-JP" sz="1400" dirty="0" smtClean="0"/>
          </a:p>
          <a:p>
            <a:pPr algn="just"/>
            <a:r>
              <a:rPr kumimoji="1" lang="ja-JP" altLang="en-US" sz="1400" dirty="0" smtClean="0"/>
              <a:t>　　　　</a:t>
            </a:r>
            <a:r>
              <a:rPr kumimoji="1" lang="en-US" altLang="ja-JP" sz="1400" dirty="0" smtClean="0"/>
              <a:t>TEL</a:t>
            </a:r>
            <a:r>
              <a:rPr kumimoji="1" lang="ja-JP" altLang="en-US" sz="1400" dirty="0" smtClean="0"/>
              <a:t>：</a:t>
            </a:r>
            <a:r>
              <a:rPr kumimoji="1" lang="en-US" altLang="ja-JP" sz="1400" dirty="0" smtClean="0"/>
              <a:t>0</a:t>
            </a:r>
            <a:r>
              <a:rPr kumimoji="1" lang="ja-JP" altLang="en-US" sz="1400" dirty="0" smtClean="0"/>
              <a:t>９０－７５８０－９２５９</a:t>
            </a:r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5793377" y="5675086"/>
            <a:ext cx="4153361" cy="96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飲み放題　</a:t>
            </a:r>
            <a:r>
              <a:rPr kumimoji="1" lang="en-US" altLang="ja-JP" sz="1600" dirty="0" smtClean="0"/>
              <a:t>2</a:t>
            </a:r>
            <a:r>
              <a:rPr kumimoji="1" lang="ja-JP" altLang="en-US" sz="1600" dirty="0" smtClean="0"/>
              <a:t>時間：</a:t>
            </a:r>
            <a:r>
              <a:rPr kumimoji="1" lang="ja-JP" altLang="en-US" sz="1600" dirty="0" smtClean="0"/>
              <a:t>１２００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 smtClean="0"/>
              <a:t>飲み食べ放題　</a:t>
            </a:r>
            <a:r>
              <a:rPr kumimoji="1" lang="en-US" altLang="ja-JP" sz="1600" dirty="0" smtClean="0"/>
              <a:t>2</a:t>
            </a:r>
            <a:r>
              <a:rPr kumimoji="1" lang="ja-JP" altLang="en-US" sz="1600" dirty="0" smtClean="0"/>
              <a:t>時間</a:t>
            </a:r>
            <a:r>
              <a:rPr kumimoji="1" lang="ja-JP" altLang="en-US" sz="1600" dirty="0" smtClean="0"/>
              <a:t>：０００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50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3" y="775387"/>
            <a:ext cx="2414155" cy="1717964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3889829" y="872836"/>
            <a:ext cx="729079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ディドセット：６９０円（おかわりできます）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（チキンカレー、アチャル、ポテトフライ）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（ディド：黒いこめから作る１つの料理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3" y="2672861"/>
            <a:ext cx="2414155" cy="1805354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889828" y="2672861"/>
            <a:ext cx="7290789" cy="1805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スプーモモ：５５０（１０個入り）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（あたたかい、辛い）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（モモ：鶏肉や豚肉が使って形は丸い）</a:t>
            </a:r>
            <a:endParaRPr kumimoji="1" lang="en-US" altLang="ja-JP" sz="2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2" y="4657725"/>
            <a:ext cx="2414155" cy="1434326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3889828" y="4754240"/>
            <a:ext cx="7290790" cy="135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セルロティセット：３６０（</a:t>
            </a:r>
            <a:r>
              <a:rPr kumimoji="1" lang="en-US" altLang="ja-JP" sz="2800" dirty="0" smtClean="0"/>
              <a:t>2</a:t>
            </a:r>
            <a:r>
              <a:rPr kumimoji="1" lang="ja-JP" altLang="en-US" sz="2800" dirty="0" smtClean="0"/>
              <a:t>個セル入り）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（チキンカレー、野菜）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（セルロティ：お米</a:t>
            </a:r>
            <a:r>
              <a:rPr kumimoji="1" lang="ja-JP" altLang="en-US" sz="2800" dirty="0"/>
              <a:t>から</a:t>
            </a:r>
            <a:r>
              <a:rPr kumimoji="1" lang="ja-JP" altLang="en-US" sz="2800" dirty="0" smtClean="0"/>
              <a:t>作る）</a:t>
            </a:r>
            <a:endParaRPr kumimoji="1" lang="en-US" altLang="ja-JP" sz="2800" dirty="0" smtClean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22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8" y="858838"/>
            <a:ext cx="4764645" cy="3519197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943427" y="4613565"/>
            <a:ext cx="4764645" cy="148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ハドドリンク　ビン　：３５００円、半分：１８００円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　ソフトドリンク：２５０</a:t>
            </a:r>
            <a:endParaRPr kumimoji="1"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58838"/>
            <a:ext cx="4947137" cy="52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167</TotalTime>
  <Words>55</Words>
  <Application>Microsoft Office PowerPoint</Application>
  <PresentationFormat>ワイド画面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ＭＳ Ｐ明朝</vt:lpstr>
      <vt:lpstr>Arial</vt:lpstr>
      <vt:lpstr>Garamond</vt:lpstr>
      <vt:lpstr>オーガニック</vt:lpstr>
      <vt:lpstr>Famous Resturant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ネパールインド料理屋さん</dc:title>
  <dc:creator>学生</dc:creator>
  <cp:lastModifiedBy>学生</cp:lastModifiedBy>
  <cp:revision>25</cp:revision>
  <dcterms:created xsi:type="dcterms:W3CDTF">2019-08-22T05:18:18Z</dcterms:created>
  <dcterms:modified xsi:type="dcterms:W3CDTF">2019-09-06T02:36:12Z</dcterms:modified>
</cp:coreProperties>
</file>