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1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4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4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0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8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8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5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4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9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0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1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9F0F-B258-4B6F-A6C2-1B21A9BF4809}" type="datetimeFigureOut">
              <a:rPr kumimoji="1" lang="ja-JP" altLang="en-US" smtClean="0"/>
              <a:t>2019/9/19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174E-2E61-42EB-8C64-F2D78AD66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23" y="-53188"/>
            <a:ext cx="2613585" cy="26135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" y="3358837"/>
            <a:ext cx="6557765" cy="47297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51" y="245221"/>
            <a:ext cx="4069428" cy="2512727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79009" y="117981"/>
            <a:ext cx="5127172" cy="2442416"/>
          </a:xfrm>
          <a:prstGeom prst="wedgeEllipseCallout">
            <a:avLst>
              <a:gd name="adj1" fmla="val 63688"/>
              <a:gd name="adj2" fmla="val 45474"/>
            </a:avLst>
          </a:prstGeom>
          <a:solidFill>
            <a:srgbClr val="A5002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rgbClr val="66FF66"/>
                </a:solidFill>
              </a:rPr>
              <a:t>HIMALAYAN</a:t>
            </a:r>
          </a:p>
          <a:p>
            <a:pPr algn="ctr"/>
            <a:r>
              <a:rPr lang="en-US" altLang="ja-JP" sz="1100" b="1" dirty="0" smtClean="0">
                <a:solidFill>
                  <a:schemeClr val="bg1"/>
                </a:solidFill>
              </a:rPr>
              <a:t>Nepali food &amp; </a:t>
            </a:r>
            <a:r>
              <a:rPr lang="en-US" altLang="ja-JP" sz="1100" b="1" dirty="0" err="1" smtClean="0">
                <a:solidFill>
                  <a:schemeClr val="bg1"/>
                </a:solidFill>
              </a:rPr>
              <a:t>resturent</a:t>
            </a:r>
            <a:endParaRPr lang="en-US" altLang="ja-JP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77" y="2867661"/>
            <a:ext cx="6041923" cy="399033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577402" y="16069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ネパール</a:t>
            </a:r>
            <a:r>
              <a:rPr lang="ja-JP" altLang="en-US" dirty="0" smtClean="0">
                <a:solidFill>
                  <a:schemeClr val="bg1"/>
                </a:solidFill>
              </a:rPr>
              <a:t>料理のおみせ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23836" y="495552"/>
            <a:ext cx="143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66FF66"/>
                </a:solidFill>
              </a:rPr>
              <a:t>ヒマラヤン</a:t>
            </a:r>
            <a:endParaRPr kumimoji="1" lang="ja-JP" altLang="en-US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86" y="-2"/>
            <a:ext cx="5957506" cy="271545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4225586" cy="366190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28" y="4924366"/>
            <a:ext cx="2143125" cy="218901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15578">
            <a:off x="212711" y="3967958"/>
            <a:ext cx="4225585" cy="319609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1" y="2888674"/>
            <a:ext cx="7446357" cy="4427046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7097486" y="4683917"/>
            <a:ext cx="2725866" cy="2208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ソフトドリンク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メニュー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コーラ</a:t>
            </a:r>
            <a:endParaRPr kumimoji="1" lang="en-US" altLang="ja-JP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オレンジジュース</a:t>
            </a:r>
            <a:endParaRPr kumimoji="1" lang="en-US" altLang="ja-JP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ウーロン茶</a:t>
            </a:r>
            <a:endParaRPr kumimoji="1" lang="en-US" altLang="ja-JP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マンゴー</a:t>
            </a:r>
            <a:r>
              <a:rPr lang="ja-JP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＆バナナラッシ</a:t>
            </a:r>
            <a:endParaRPr kumimoji="1" lang="en-US" altLang="ja-JP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en-US" altLang="ja-JP" sz="1600" dirty="0" smtClean="0">
              <a:solidFill>
                <a:srgbClr val="FFFF00"/>
              </a:solidFill>
            </a:endParaRPr>
          </a:p>
          <a:p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27058" y="2220360"/>
            <a:ext cx="2442409" cy="22089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飲み放題メニュー</a:t>
            </a:r>
            <a:r>
              <a:rPr kumimoji="1" lang="en-US" altLang="ja-JP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生ビール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ククリラム</a:t>
            </a:r>
            <a:endParaRPr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ワイン</a:t>
            </a:r>
            <a:endParaRPr kumimoji="1" lang="en-US" altLang="ja-JP" sz="16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ウィスキ</a:t>
            </a:r>
            <a:endParaRPr kumimoji="1" lang="ja-JP" alt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87" y="1835258"/>
            <a:ext cx="3204313" cy="2138066"/>
          </a:xfrm>
          <a:prstGeom prst="rect">
            <a:avLst/>
          </a:prstGeom>
        </p:spPr>
      </p:pic>
      <p:sp>
        <p:nvSpPr>
          <p:cNvPr id="21" name="楕円 20"/>
          <p:cNvSpPr/>
          <p:nvPr/>
        </p:nvSpPr>
        <p:spPr>
          <a:xfrm>
            <a:off x="4941007" y="2100907"/>
            <a:ext cx="4601716" cy="198895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飲み放題３０００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2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7</cp:revision>
  <dcterms:created xsi:type="dcterms:W3CDTF">2019-09-12T02:29:43Z</dcterms:created>
  <dcterms:modified xsi:type="dcterms:W3CDTF">2019-09-19T01:37:14Z</dcterms:modified>
</cp:coreProperties>
</file>