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9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84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6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3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8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0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5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0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ACE6-764C-4FE4-84A4-DFC91F163615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4605-5663-4211-925D-90AB323E3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2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48489"/>
            <a:ext cx="9144000" cy="2387600"/>
          </a:xfrm>
        </p:spPr>
        <p:txBody>
          <a:bodyPr/>
          <a:lstStyle/>
          <a:p>
            <a:endParaRPr kumimoji="1" lang="ja-JP" altLang="en-US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168433" y="78377"/>
            <a:ext cx="7994469" cy="8098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　ネパール料理屋さん</a:t>
            </a:r>
            <a:endParaRPr kumimoji="1" lang="ja-JP" altLang="en-US" sz="3600" dirty="0"/>
          </a:p>
        </p:txBody>
      </p:sp>
      <p:sp>
        <p:nvSpPr>
          <p:cNvPr id="5" name="角丸四角形 4"/>
          <p:cNvSpPr/>
          <p:nvPr/>
        </p:nvSpPr>
        <p:spPr>
          <a:xfrm>
            <a:off x="4167051" y="888279"/>
            <a:ext cx="3252651" cy="1267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AAMA</a:t>
            </a:r>
          </a:p>
          <a:p>
            <a:pPr algn="ctr"/>
            <a:r>
              <a:rPr lang="ja-JP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ネパールカレー</a:t>
            </a:r>
            <a:endParaRPr kumimoji="1"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楕円 5"/>
          <p:cNvSpPr/>
          <p:nvPr/>
        </p:nvSpPr>
        <p:spPr>
          <a:xfrm rot="19540084">
            <a:off x="7406639" y="862148"/>
            <a:ext cx="1763485" cy="11234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アマ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944710"/>
            <a:ext cx="4208015" cy="15811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7" y="3859664"/>
            <a:ext cx="4003469" cy="18096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201088"/>
            <a:ext cx="4208015" cy="161938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68" y="2189023"/>
            <a:ext cx="4042658" cy="1581150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4167051" y="5577837"/>
            <a:ext cx="4049486" cy="122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TEL-080-3378-0466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9139645" y="986244"/>
            <a:ext cx="2899955" cy="107115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場所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福岡市博多区２－３－１－２０１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3063" y="1207296"/>
            <a:ext cx="1397619" cy="3853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ランチータイム</a:t>
            </a:r>
            <a:endParaRPr kumimoji="1" lang="en-US" altLang="ja-JP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％引き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solidFill>
                  <a:schemeClr val="bg2">
                    <a:lumMod val="10000"/>
                  </a:schemeClr>
                </a:solidFill>
              </a:rPr>
              <a:t>お持ち帰りセット</a:t>
            </a:r>
            <a:endParaRPr kumimoji="1" lang="en-US" altLang="ja-JP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ja-JP" altLang="en-US" dirty="0" smtClean="0"/>
              <a:t>チーズナン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枚サービス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0672352" y="2612569"/>
            <a:ext cx="1519648" cy="1606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飲み食べ物放題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/>
              <a:t>￥３００</a:t>
            </a:r>
            <a:r>
              <a:rPr kumimoji="1" lang="ja-JP" altLang="en-US" dirty="0"/>
              <a:t>０</a:t>
            </a:r>
          </a:p>
        </p:txBody>
      </p:sp>
    </p:spTree>
    <p:extLst>
      <p:ext uri="{BB962C8B-B14F-4D97-AF65-F5344CB8AC3E}">
        <p14:creationId xmlns:p14="http://schemas.microsoft.com/office/powerpoint/2010/main" val="149659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4</cp:revision>
  <dcterms:created xsi:type="dcterms:W3CDTF">2019-08-22T02:47:43Z</dcterms:created>
  <dcterms:modified xsi:type="dcterms:W3CDTF">2019-08-22T03:09:34Z</dcterms:modified>
</cp:coreProperties>
</file>