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10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11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13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51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03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0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546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77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5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2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8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18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739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73" y="-79179"/>
            <a:ext cx="3338946" cy="2863943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5167731" y="1773382"/>
            <a:ext cx="2826331" cy="6511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ネパール料理屋さん</a:t>
            </a:r>
            <a:endParaRPr kumimoji="1" lang="ja-JP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ハート 11"/>
          <p:cNvSpPr/>
          <p:nvPr/>
        </p:nvSpPr>
        <p:spPr>
          <a:xfrm>
            <a:off x="5216854" y="-6926"/>
            <a:ext cx="2638674" cy="1731817"/>
          </a:xfrm>
          <a:prstGeom prst="hear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アマ</a:t>
            </a:r>
            <a:endParaRPr kumimoji="1" lang="ja-JP" altLang="en-US" sz="4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81" y="2451101"/>
            <a:ext cx="3929380" cy="19608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76" y="2427128"/>
            <a:ext cx="3741984" cy="19848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81" y="4530250"/>
            <a:ext cx="3929380" cy="193913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36" y="4491992"/>
            <a:ext cx="3741984" cy="197739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7666" y="5202382"/>
            <a:ext cx="2123670" cy="1600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 smtClean="0"/>
              <a:t>ランチタイムセット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１０％引き</a:t>
            </a:r>
            <a:endParaRPr lang="en-US" altLang="ja-JP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tx1">
                    <a:lumMod val="95000"/>
                  </a:schemeClr>
                </a:solidFill>
              </a:rPr>
              <a:t>お持ち帰り</a:t>
            </a:r>
            <a:endParaRPr lang="en-US" altLang="ja-JP" sz="16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ja-JP" altLang="en-US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チーズナン</a:t>
            </a:r>
            <a:r>
              <a:rPr lang="en-US" altLang="ja-JP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枚サービス</a:t>
            </a:r>
            <a:endParaRPr lang="en-US" altLang="ja-JP" sz="16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5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2583178" cy="160815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1"/>
            <a:ext cx="2789682" cy="16081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45" y="0"/>
            <a:ext cx="3291840" cy="16081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39" y="0"/>
            <a:ext cx="3694315" cy="160815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2075" y="1782031"/>
            <a:ext cx="3216330" cy="3233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800" b="1" u="sng" spc="-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ランチメニュー</a:t>
            </a:r>
            <a:endParaRPr kumimoji="1" lang="en-US" altLang="ja-JP" sz="2800" b="1" u="sng" spc="-3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モタンとほうれん草のカレー</a:t>
            </a:r>
            <a:endParaRPr lang="en-US" altLang="ja-JP" sz="2000" b="1" spc="-3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パニールカレー</a:t>
            </a:r>
            <a:endParaRPr lang="en-US" altLang="ja-JP" sz="2000" b="1" spc="-3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もーも</a:t>
            </a:r>
            <a:endParaRPr lang="en-US" altLang="ja-JP" sz="2000" b="1" spc="-3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チキンキーマカレー</a:t>
            </a:r>
            <a:endParaRPr lang="en-US" altLang="ja-JP" sz="2000" b="1" spc="-3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タンドリーチキン</a:t>
            </a:r>
            <a:endParaRPr lang="en-US" altLang="ja-JP" sz="2000" b="1" spc="-3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バトマスサデコ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サモサカレー</a:t>
            </a:r>
            <a:endParaRPr lang="en-US" altLang="ja-JP" sz="2000" b="1" spc="-3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b="1" spc="-3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82" y="1962146"/>
            <a:ext cx="5686309" cy="41148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5010150"/>
            <a:ext cx="2466975" cy="18478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3176162"/>
            <a:ext cx="2334365" cy="18339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1602796"/>
            <a:ext cx="2464757" cy="1743075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13843" y="5772151"/>
            <a:ext cx="5434070" cy="106679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所在地：〒８１２－０８７３福岡市博多区２－３</a:t>
            </a:r>
            <a:endParaRPr kumimoji="1" lang="en-US" altLang="ja-JP" dirty="0" smtClean="0"/>
          </a:p>
          <a:p>
            <a:r>
              <a:rPr lang="ja-JP" altLang="en-US" dirty="0" smtClean="0"/>
              <a:t>時間：</a:t>
            </a:r>
            <a:r>
              <a:rPr lang="en-US" altLang="ja-JP" dirty="0" smtClean="0"/>
              <a:t>	11</a:t>
            </a:r>
            <a:r>
              <a:rPr lang="ja-JP" altLang="en-US" dirty="0" smtClean="0"/>
              <a:t>時午前～</a:t>
            </a:r>
            <a:r>
              <a:rPr lang="en-US" altLang="ja-JP" dirty="0" smtClean="0"/>
              <a:t>10</a:t>
            </a:r>
            <a:r>
              <a:rPr lang="ja-JP" altLang="en-US" dirty="0" smtClean="0"/>
              <a:t>午後</a:t>
            </a:r>
            <a:endParaRPr lang="en-US" altLang="ja-JP" dirty="0" smtClean="0"/>
          </a:p>
          <a:p>
            <a:r>
              <a:rPr lang="ja-JP" altLang="en-US" dirty="0" smtClean="0"/>
              <a:t>電話：</a:t>
            </a:r>
            <a:r>
              <a:rPr lang="en-US" altLang="ja-JP" dirty="0" smtClean="0"/>
              <a:t>	</a:t>
            </a:r>
            <a:r>
              <a:rPr lang="ja-JP" altLang="en-US" dirty="0" smtClean="0"/>
              <a:t>０８０－３３７８－０４６６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 rot="19889517">
            <a:off x="2787267" y="1864072"/>
            <a:ext cx="2037318" cy="1084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飲み食べ放題</a:t>
            </a:r>
            <a:endParaRPr kumimoji="1" lang="en-US" altLang="ja-JP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￥３００</a:t>
            </a:r>
            <a:r>
              <a:rPr lang="ja-JP" alt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０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6719455" y="858982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742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33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Century Gothic</vt:lpstr>
      <vt:lpstr>Wingdings 3</vt:lpstr>
      <vt:lpstr>イオン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14</cp:revision>
  <dcterms:created xsi:type="dcterms:W3CDTF">2019-08-29T03:32:03Z</dcterms:created>
  <dcterms:modified xsi:type="dcterms:W3CDTF">2019-09-06T03:05:48Z</dcterms:modified>
</cp:coreProperties>
</file>