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5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4A82-3081-45FD-A22E-3664455D3207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4F33-0DDE-41EF-85FF-16B19596D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9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1</cp:revision>
  <dcterms:created xsi:type="dcterms:W3CDTF">2019-08-29T03:32:03Z</dcterms:created>
  <dcterms:modified xsi:type="dcterms:W3CDTF">2019-09-06T00:55:52Z</dcterms:modified>
</cp:coreProperties>
</file>