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6"/>
  </p:notesMasterIdLst>
  <p:sldIdLst>
    <p:sldId id="258" r:id="rId2"/>
    <p:sldId id="260" r:id="rId3"/>
    <p:sldId id="257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0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91C49-FC63-4E1D-B644-9E0733377FA0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1EF66-6619-4A52-B791-B7CD80AF3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0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EF66-6619-4A52-B791-B7CD80AF3C8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9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93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55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606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592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79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707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621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5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75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7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93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75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46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9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37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29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5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504A82-3081-45FD-A22E-3664455D3207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35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l" defTabSz="457207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039" y="0"/>
            <a:ext cx="3338946" cy="2451101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>
          <a:xfrm>
            <a:off x="3643732" y="1773383"/>
            <a:ext cx="2826331" cy="65116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ネパール料理屋さん</a:t>
            </a:r>
          </a:p>
        </p:txBody>
      </p:sp>
      <p:sp>
        <p:nvSpPr>
          <p:cNvPr id="12" name="ハート 11"/>
          <p:cNvSpPr/>
          <p:nvPr/>
        </p:nvSpPr>
        <p:spPr>
          <a:xfrm>
            <a:off x="3692854" y="-6926"/>
            <a:ext cx="2638674" cy="1731817"/>
          </a:xfrm>
          <a:prstGeom prst="hear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アマ</a:t>
            </a:r>
            <a:endParaRPr lang="ja-JP" altLang="en-US" sz="4400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1" y="2451101"/>
            <a:ext cx="3929380" cy="196088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976" y="2427129"/>
            <a:ext cx="3741984" cy="198485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1" y="4530250"/>
            <a:ext cx="3929380" cy="193913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36" y="4491992"/>
            <a:ext cx="3741984" cy="1977390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0" y="498764"/>
            <a:ext cx="2123670" cy="160020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600" dirty="0"/>
              <a:t>ランチタイムセット</a:t>
            </a:r>
            <a:endParaRPr lang="en-US" altLang="ja-JP" sz="1600" dirty="0"/>
          </a:p>
          <a:p>
            <a:r>
              <a:rPr lang="ja-JP" altLang="en-US" sz="1600" dirty="0"/>
              <a:t>　</a:t>
            </a:r>
            <a:r>
              <a:rPr lang="ja-JP" altLang="en-US" sz="1600" b="1" dirty="0">
                <a:solidFill>
                  <a:schemeClr val="bg2">
                    <a:lumMod val="50000"/>
                  </a:schemeClr>
                </a:solidFill>
              </a:rPr>
              <a:t>１０％引き</a:t>
            </a:r>
            <a:endParaRPr lang="en-US" altLang="ja-JP" sz="16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1600" dirty="0">
                <a:solidFill>
                  <a:schemeClr val="tx1">
                    <a:lumMod val="95000"/>
                  </a:schemeClr>
                </a:solidFill>
              </a:rPr>
              <a:t>お持ち帰り</a:t>
            </a:r>
            <a:endParaRPr lang="en-US" altLang="ja-JP" sz="1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ja-JP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チーズナン</a:t>
            </a:r>
            <a:r>
              <a:rPr lang="en-US" altLang="ja-JP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</a:t>
            </a:r>
            <a:r>
              <a:rPr lang="ja-JP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枚サービス</a:t>
            </a:r>
            <a:endParaRPr lang="en-US" altLang="ja-JP" sz="16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35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249383" y="111294"/>
            <a:ext cx="7827818" cy="208337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所在地</a:t>
            </a:r>
            <a:r>
              <a:rPr lang="ja-JP" alt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      〒</a:t>
            </a:r>
            <a:r>
              <a:rPr lang="ja-JP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８１２－０８７３福岡市博多区２－３</a:t>
            </a:r>
            <a:endParaRPr lang="en-US" altLang="ja-JP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時間　：</a:t>
            </a:r>
            <a:r>
              <a:rPr lang="en-US" altLang="ja-JP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11</a:t>
            </a:r>
            <a:r>
              <a:rPr lang="ja-JP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時午前～</a:t>
            </a:r>
            <a:r>
              <a:rPr lang="en-US" altLang="ja-JP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ja-JP" alt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午後</a:t>
            </a:r>
            <a:endParaRPr lang="en-US" altLang="ja-JP" sz="24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休憩　：　　</a:t>
            </a:r>
            <a:r>
              <a:rPr lang="en-US" altLang="ja-JP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14:00~15:00</a:t>
            </a:r>
            <a:endParaRPr lang="en-US" altLang="ja-JP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電話　：</a:t>
            </a:r>
            <a:r>
              <a:rPr lang="en-US" altLang="ja-JP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ja-JP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０８０－３３７８－０４６６</a:t>
            </a:r>
            <a:endParaRPr lang="en-US" altLang="ja-JP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ja-JP" altLang="en-US" dirty="0"/>
          </a:p>
        </p:txBody>
      </p:sp>
      <p:sp>
        <p:nvSpPr>
          <p:cNvPr id="5" name="右矢印 4"/>
          <p:cNvSpPr/>
          <p:nvPr/>
        </p:nvSpPr>
        <p:spPr>
          <a:xfrm>
            <a:off x="997327" y="2342133"/>
            <a:ext cx="6705799" cy="4294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ja-JP" dirty="0"/>
              <a:t>Note:</a:t>
            </a:r>
            <a:r>
              <a:rPr lang="ja-JP" altLang="en-US" dirty="0"/>
              <a:t>　</a:t>
            </a:r>
            <a:endParaRPr lang="en-US" altLang="ja-JP" dirty="0"/>
          </a:p>
          <a:p>
            <a:pPr algn="just"/>
            <a:r>
              <a:rPr lang="ja-JP" altLang="en-US" dirty="0"/>
              <a:t>雑餉隈駅から歩いて</a:t>
            </a:r>
            <a:r>
              <a:rPr lang="en-US" altLang="ja-JP" dirty="0"/>
              <a:t>5</a:t>
            </a:r>
            <a:r>
              <a:rPr lang="ja-JP" altLang="en-US" dirty="0"/>
              <a:t>分で着きます</a:t>
            </a:r>
            <a:r>
              <a:rPr lang="ja-JP" altLang="en-US" dirty="0" smtClean="0"/>
              <a:t>。自転車や車</a:t>
            </a:r>
            <a:r>
              <a:rPr lang="ja-JP" altLang="en-US" dirty="0"/>
              <a:t>を持って来るお客</a:t>
            </a:r>
            <a:r>
              <a:rPr lang="ja-JP" altLang="en-US" dirty="0" smtClean="0"/>
              <a:t>様の</a:t>
            </a:r>
            <a:r>
              <a:rPr lang="ja-JP" altLang="en-US" dirty="0"/>
              <a:t>ために駐車</a:t>
            </a:r>
            <a:endParaRPr lang="en-US" altLang="ja-JP" dirty="0"/>
          </a:p>
          <a:p>
            <a:pPr algn="just"/>
            <a:r>
              <a:rPr lang="ja-JP" altLang="en-US" dirty="0"/>
              <a:t>場もあります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978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524000" y="0"/>
            <a:ext cx="2583178" cy="160815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2"/>
            <a:ext cx="2789682" cy="160815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245" y="0"/>
            <a:ext cx="3291840" cy="160815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40" y="0"/>
            <a:ext cx="3694315" cy="160815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-1526075" y="1782031"/>
            <a:ext cx="3216330" cy="3233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800" b="1" u="sng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ランチメニュー</a:t>
            </a:r>
            <a:endParaRPr lang="en-US" altLang="ja-JP" sz="2800" b="1" u="sng" spc="-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モタンとほうれん草のカレー</a:t>
            </a:r>
            <a:endParaRPr lang="en-US" altLang="ja-JP" sz="2000" b="1" spc="-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パニールカレー</a:t>
            </a:r>
            <a:endParaRPr lang="en-US" altLang="ja-JP" sz="2000" b="1" spc="-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もーも</a:t>
            </a:r>
            <a:endParaRPr lang="en-US" altLang="ja-JP" sz="2000" b="1" spc="-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チキンキーマカレー</a:t>
            </a:r>
            <a:endParaRPr lang="en-US" altLang="ja-JP" sz="2000" b="1" spc="-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タンドリーチキン</a:t>
            </a:r>
            <a:endParaRPr lang="en-US" altLang="ja-JP" sz="2000" b="1" spc="-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バトマスサデコ</a:t>
            </a:r>
            <a:endParaRPr lang="en-US" altLang="ja-JP" sz="2000" b="1" spc="-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サモサカレー</a:t>
            </a:r>
            <a:endParaRPr lang="en-US" altLang="ja-JP" sz="2000" b="1" spc="-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b="1" spc="-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83" y="1962146"/>
            <a:ext cx="5686309" cy="41148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26" y="5010150"/>
            <a:ext cx="2466975" cy="184785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25" y="3176162"/>
            <a:ext cx="2334365" cy="18339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25" y="1602797"/>
            <a:ext cx="2464757" cy="1743075"/>
          </a:xfrm>
          <a:prstGeom prst="rect">
            <a:avLst/>
          </a:prstGeom>
        </p:spPr>
      </p:pic>
      <p:sp>
        <p:nvSpPr>
          <p:cNvPr id="16" name="楕円 15"/>
          <p:cNvSpPr/>
          <p:nvPr/>
        </p:nvSpPr>
        <p:spPr>
          <a:xfrm rot="19889517">
            <a:off x="1263267" y="1864073"/>
            <a:ext cx="2037318" cy="1084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飲み食べ放題</a:t>
            </a:r>
            <a:endParaRPr lang="en-US" altLang="ja-JP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￥３０００</a:t>
            </a:r>
          </a:p>
        </p:txBody>
      </p:sp>
      <p:sp>
        <p:nvSpPr>
          <p:cNvPr id="17" name="下矢印 16"/>
          <p:cNvSpPr/>
          <p:nvPr/>
        </p:nvSpPr>
        <p:spPr>
          <a:xfrm>
            <a:off x="5195456" y="858983"/>
            <a:ext cx="45719" cy="45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96742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AutoShape 2" descr="C:\Users\%E5%AD%A6%E7%94%9F\Desktop\1160350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AutoShape 4" descr="C:\Users\%E5%AD%A6%E7%94%9F\Desktop\1160350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090" y="4714872"/>
            <a:ext cx="1603910" cy="214312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0" y="4714872"/>
            <a:ext cx="1200150" cy="214312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1956508" y="452718"/>
            <a:ext cx="5583582" cy="1848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飲み放題</a:t>
            </a:r>
            <a:r>
              <a:rPr lang="en-US" altLang="ja-JP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</a:t>
            </a:r>
            <a:r>
              <a:rPr kumimoji="1" lang="ja-JP" altLang="en-US" sz="2000" dirty="0" smtClean="0"/>
              <a:t>２，５００円</a:t>
            </a:r>
            <a:endParaRPr kumimoji="1" lang="en-US" altLang="ja-JP" sz="2000" dirty="0" smtClean="0"/>
          </a:p>
          <a:p>
            <a:pPr algn="ctr"/>
            <a:r>
              <a:rPr lang="ja-JP" altLang="en-US" sz="1400" dirty="0" smtClean="0"/>
              <a:t>　　　　①パパド</a:t>
            </a:r>
            <a:r>
              <a:rPr lang="en-US" altLang="ja-JP" sz="1400" dirty="0" smtClean="0"/>
              <a:t>		</a:t>
            </a:r>
            <a:r>
              <a:rPr lang="en-US" altLang="ja-JP" sz="1400" dirty="0" err="1" smtClean="0"/>
              <a:t>papad</a:t>
            </a:r>
            <a:endParaRPr lang="en-US" altLang="ja-JP" sz="1400" dirty="0" smtClean="0"/>
          </a:p>
          <a:p>
            <a:r>
              <a:rPr lang="ja-JP" altLang="en-US" sz="1400" dirty="0" smtClean="0"/>
              <a:t>                                    ➁アルサデコ　</a:t>
            </a:r>
            <a:r>
              <a:rPr lang="ja-JP" altLang="en-US" sz="1400" dirty="0"/>
              <a:t>　</a:t>
            </a:r>
            <a:r>
              <a:rPr lang="ja-JP" altLang="en-US" sz="1400" dirty="0" smtClean="0"/>
              <a:t>           </a:t>
            </a:r>
            <a:r>
              <a:rPr lang="en-US" altLang="ja-JP" sz="1400" dirty="0" err="1" smtClean="0"/>
              <a:t>arusadeko</a:t>
            </a:r>
            <a:endParaRPr lang="en-US" altLang="ja-JP" sz="1400" dirty="0" smtClean="0"/>
          </a:p>
          <a:p>
            <a:r>
              <a:rPr lang="en-US" altLang="ja-JP" sz="1400" dirty="0"/>
              <a:t>	</a:t>
            </a:r>
            <a:r>
              <a:rPr lang="en-US" altLang="ja-JP" sz="1400" dirty="0" smtClean="0"/>
              <a:t>	</a:t>
            </a:r>
            <a:r>
              <a:rPr lang="ja-JP" altLang="en-US" sz="1400" dirty="0" smtClean="0"/>
              <a:t>③サラダ</a:t>
            </a:r>
            <a:r>
              <a:rPr lang="en-US" altLang="ja-JP" sz="1400" dirty="0" smtClean="0"/>
              <a:t>		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salad</a:t>
            </a:r>
          </a:p>
          <a:p>
            <a:r>
              <a:rPr lang="en-US" altLang="ja-JP" sz="1400" dirty="0"/>
              <a:t>	</a:t>
            </a:r>
            <a:r>
              <a:rPr lang="en-US" altLang="ja-JP" sz="1400" dirty="0" smtClean="0"/>
              <a:t>	</a:t>
            </a:r>
            <a:r>
              <a:rPr lang="ja-JP" altLang="en-US" sz="1400" dirty="0" smtClean="0"/>
              <a:t>④チキンタンヅチ</a:t>
            </a:r>
            <a:r>
              <a:rPr lang="en-US" altLang="ja-JP" sz="1400" dirty="0" smtClean="0"/>
              <a:t>	</a:t>
            </a:r>
            <a:r>
              <a:rPr lang="ja-JP" altLang="en-US" sz="1400" dirty="0" smtClean="0"/>
              <a:t>　</a:t>
            </a:r>
            <a:r>
              <a:rPr lang="en-US" altLang="ja-JP" sz="1400" dirty="0" err="1" smtClean="0"/>
              <a:t>chiken</a:t>
            </a:r>
            <a:r>
              <a:rPr lang="en-US" altLang="ja-JP" sz="1400" dirty="0" smtClean="0"/>
              <a:t> tandoori</a:t>
            </a:r>
          </a:p>
          <a:p>
            <a:r>
              <a:rPr lang="en-US" altLang="ja-JP" sz="1400" dirty="0"/>
              <a:t>	</a:t>
            </a:r>
            <a:r>
              <a:rPr lang="en-US" altLang="ja-JP" sz="1400" dirty="0" smtClean="0"/>
              <a:t>	</a:t>
            </a:r>
            <a:r>
              <a:rPr lang="ja-JP" altLang="en-US" sz="1400" dirty="0" err="1" smtClean="0"/>
              <a:t>⑤もも</a:t>
            </a:r>
            <a:r>
              <a:rPr lang="en-US" altLang="ja-JP" sz="1400" dirty="0" smtClean="0"/>
              <a:t>		</a:t>
            </a:r>
            <a:r>
              <a:rPr lang="en-US" altLang="ja-JP" sz="1400" dirty="0" err="1" smtClean="0"/>
              <a:t>momo</a:t>
            </a:r>
            <a:endParaRPr lang="en-US" altLang="ja-JP" sz="1400" dirty="0" smtClean="0"/>
          </a:p>
          <a:p>
            <a:r>
              <a:rPr lang="en-US" altLang="ja-JP" sz="1400" dirty="0"/>
              <a:t>	</a:t>
            </a:r>
            <a:r>
              <a:rPr lang="en-US" altLang="ja-JP" sz="1400" dirty="0" smtClean="0"/>
              <a:t>	</a:t>
            </a:r>
            <a:r>
              <a:rPr lang="ja-JP" altLang="en-US" sz="1400" dirty="0" smtClean="0"/>
              <a:t>⑥チャウメン</a:t>
            </a:r>
            <a:r>
              <a:rPr lang="en-US" altLang="ja-JP" sz="1400" dirty="0" smtClean="0"/>
              <a:t>	</a:t>
            </a:r>
            <a:r>
              <a:rPr lang="en-US" altLang="ja-JP" sz="1400" dirty="0" err="1" smtClean="0"/>
              <a:t>chowmein</a:t>
            </a:r>
            <a:endParaRPr lang="en-US" altLang="ja-JP" sz="1400" dirty="0" smtClean="0"/>
          </a:p>
          <a:p>
            <a:r>
              <a:rPr lang="en-US" altLang="ja-JP" sz="1400" dirty="0"/>
              <a:t>	</a:t>
            </a:r>
            <a:r>
              <a:rPr lang="en-US" altLang="ja-JP" sz="1400" dirty="0" smtClean="0"/>
              <a:t>	</a:t>
            </a:r>
            <a:r>
              <a:rPr lang="ja-JP" altLang="en-US" sz="1400" dirty="0" smtClean="0"/>
              <a:t>⑦チトパタ</a:t>
            </a:r>
            <a:r>
              <a:rPr lang="en-US" altLang="ja-JP" sz="1400" dirty="0" smtClean="0"/>
              <a:t>		</a:t>
            </a:r>
            <a:r>
              <a:rPr lang="en-US" altLang="ja-JP" sz="1400" dirty="0" err="1" smtClean="0"/>
              <a:t>chatpat</a:t>
            </a:r>
            <a:endParaRPr lang="en-US" altLang="ja-JP" sz="1400" dirty="0" smtClean="0"/>
          </a:p>
          <a:p>
            <a:r>
              <a:rPr lang="en-US" altLang="ja-JP" sz="1400" dirty="0"/>
              <a:t>	</a:t>
            </a:r>
            <a:endParaRPr lang="en-US" altLang="ja-JP" sz="1400" dirty="0" smtClean="0"/>
          </a:p>
          <a:p>
            <a:pPr algn="ctr"/>
            <a:endParaRPr lang="en-US" altLang="ja-JP" sz="1400" dirty="0"/>
          </a:p>
          <a:p>
            <a:r>
              <a:rPr kumimoji="1" lang="en-US" altLang="ja-JP" sz="1400" dirty="0" smtClean="0"/>
              <a:t>	</a:t>
            </a:r>
          </a:p>
          <a:p>
            <a:pPr algn="ctr"/>
            <a:endParaRPr lang="en-US" altLang="ja-JP" sz="2000" dirty="0"/>
          </a:p>
          <a:p>
            <a:pPr algn="ctr"/>
            <a:endParaRPr lang="en-US" altLang="ja-JP" sz="20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956508" y="2527222"/>
            <a:ext cx="5576886" cy="1961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　　</a:t>
            </a:r>
            <a:r>
              <a:rPr lang="en-US" altLang="ja-JP" sz="1400" dirty="0" smtClean="0"/>
              <a:t>         </a:t>
            </a:r>
            <a:r>
              <a:rPr lang="ja-JP" altLang="en-US" sz="1400" dirty="0" smtClean="0"/>
              <a:t>①</a:t>
            </a:r>
            <a:r>
              <a:rPr lang="ja-JP" altLang="en-US" sz="1400" dirty="0"/>
              <a:t>パパド</a:t>
            </a:r>
            <a:r>
              <a:rPr lang="en-US" altLang="ja-JP" sz="1400" dirty="0"/>
              <a:t>		</a:t>
            </a:r>
            <a:r>
              <a:rPr lang="ja-JP" altLang="en-US" sz="1400" dirty="0" smtClean="0"/>
              <a:t>　</a:t>
            </a:r>
            <a:r>
              <a:rPr lang="en-US" altLang="ja-JP" sz="1400" dirty="0" err="1" smtClean="0"/>
              <a:t>papad</a:t>
            </a:r>
            <a:endParaRPr lang="en-US" altLang="ja-JP" sz="1400" dirty="0"/>
          </a:p>
          <a:p>
            <a:r>
              <a:rPr lang="ja-JP" altLang="en-US" sz="1400" dirty="0"/>
              <a:t>                                   </a:t>
            </a:r>
            <a:r>
              <a:rPr lang="ja-JP" altLang="en-US" sz="1400" dirty="0" smtClean="0"/>
              <a:t>  </a:t>
            </a:r>
            <a:r>
              <a:rPr lang="ja-JP" altLang="en-US" sz="1400" dirty="0"/>
              <a:t>➁アルサデコ　　           </a:t>
            </a:r>
            <a:r>
              <a:rPr lang="ja-JP" altLang="en-US" sz="1400" dirty="0" smtClean="0"/>
              <a:t> </a:t>
            </a:r>
            <a:r>
              <a:rPr lang="en-US" altLang="ja-JP" sz="1400" dirty="0" err="1" smtClean="0"/>
              <a:t>arusadeko</a:t>
            </a:r>
            <a:endParaRPr lang="en-US" altLang="ja-JP" sz="1400" dirty="0"/>
          </a:p>
          <a:p>
            <a:r>
              <a:rPr lang="en-US" altLang="ja-JP" sz="1400" dirty="0"/>
              <a:t>		</a:t>
            </a:r>
            <a:r>
              <a:rPr lang="ja-JP" altLang="en-US" sz="1400" dirty="0"/>
              <a:t>③サラダ</a:t>
            </a:r>
            <a:r>
              <a:rPr lang="en-US" altLang="ja-JP" sz="1400" dirty="0"/>
              <a:t>		</a:t>
            </a:r>
            <a:r>
              <a:rPr lang="ja-JP" altLang="en-US" sz="1400" dirty="0"/>
              <a:t>　</a:t>
            </a:r>
            <a:r>
              <a:rPr lang="en-US" altLang="ja-JP" sz="1400" dirty="0"/>
              <a:t>salad</a:t>
            </a:r>
          </a:p>
          <a:p>
            <a:r>
              <a:rPr lang="en-US" altLang="ja-JP" sz="1400" dirty="0"/>
              <a:t>		</a:t>
            </a:r>
            <a:r>
              <a:rPr lang="ja-JP" altLang="en-US" sz="1400" dirty="0"/>
              <a:t>④チキンタンヅチ</a:t>
            </a:r>
            <a:r>
              <a:rPr lang="en-US" altLang="ja-JP" sz="1400" dirty="0"/>
              <a:t>	</a:t>
            </a:r>
            <a:r>
              <a:rPr lang="ja-JP" altLang="en-US" sz="1400" dirty="0"/>
              <a:t>　</a:t>
            </a:r>
            <a:r>
              <a:rPr lang="en-US" altLang="ja-JP" sz="1400" dirty="0" err="1" smtClean="0"/>
              <a:t>chiken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tandoori</a:t>
            </a:r>
          </a:p>
          <a:p>
            <a:r>
              <a:rPr lang="en-US" altLang="ja-JP" sz="1400" dirty="0"/>
              <a:t>		</a:t>
            </a:r>
            <a:r>
              <a:rPr lang="ja-JP" altLang="en-US" sz="1400" dirty="0" err="1"/>
              <a:t>⑤もも</a:t>
            </a:r>
            <a:r>
              <a:rPr lang="en-US" altLang="ja-JP" sz="1400" dirty="0"/>
              <a:t>		</a:t>
            </a:r>
            <a:r>
              <a:rPr lang="en-US" altLang="ja-JP" sz="1400" dirty="0" smtClean="0"/>
              <a:t>   </a:t>
            </a:r>
            <a:r>
              <a:rPr lang="en-US" altLang="ja-JP" sz="1400" dirty="0" err="1" smtClean="0"/>
              <a:t>momo</a:t>
            </a:r>
            <a:endParaRPr lang="en-US" altLang="ja-JP" sz="1400" dirty="0"/>
          </a:p>
          <a:p>
            <a:r>
              <a:rPr lang="en-US" altLang="ja-JP" sz="1400" dirty="0"/>
              <a:t>		</a:t>
            </a:r>
            <a:r>
              <a:rPr lang="ja-JP" altLang="en-US" sz="1400" dirty="0"/>
              <a:t>⑥チャウメン</a:t>
            </a:r>
            <a:r>
              <a:rPr lang="en-US" altLang="ja-JP" sz="1400" dirty="0"/>
              <a:t>	</a:t>
            </a:r>
            <a:r>
              <a:rPr lang="en-US" altLang="ja-JP" sz="1400" dirty="0" smtClean="0"/>
              <a:t>   </a:t>
            </a:r>
            <a:r>
              <a:rPr lang="en-US" altLang="ja-JP" sz="1400" dirty="0" err="1" smtClean="0"/>
              <a:t>chowmein</a:t>
            </a:r>
            <a:endParaRPr lang="en-US" altLang="ja-JP" sz="1400" dirty="0"/>
          </a:p>
          <a:p>
            <a:r>
              <a:rPr lang="en-US" altLang="ja-JP" sz="1400" dirty="0"/>
              <a:t>		</a:t>
            </a:r>
            <a:r>
              <a:rPr lang="ja-JP" altLang="en-US" sz="1400" dirty="0"/>
              <a:t>⑦チトパタ</a:t>
            </a:r>
            <a:r>
              <a:rPr lang="en-US" altLang="ja-JP" sz="1400" dirty="0"/>
              <a:t>		</a:t>
            </a:r>
            <a:r>
              <a:rPr lang="en-US" altLang="ja-JP" sz="1400" dirty="0" smtClean="0"/>
              <a:t>   </a:t>
            </a:r>
            <a:r>
              <a:rPr lang="en-US" altLang="ja-JP" sz="1400" dirty="0" err="1" smtClean="0"/>
              <a:t>chatpat</a:t>
            </a:r>
            <a:endParaRPr lang="en-US" altLang="ja-JP" sz="1400" dirty="0" smtClean="0"/>
          </a:p>
          <a:p>
            <a:r>
              <a:rPr lang="en-US" altLang="ja-JP" sz="1400" dirty="0"/>
              <a:t>	</a:t>
            </a:r>
            <a:r>
              <a:rPr lang="en-US" altLang="ja-JP" sz="1400" dirty="0" smtClean="0"/>
              <a:t>	</a:t>
            </a:r>
            <a:r>
              <a:rPr lang="ja-JP" altLang="en-US" sz="1400" dirty="0" smtClean="0"/>
              <a:t>⑧チキンチリ</a:t>
            </a:r>
            <a:r>
              <a:rPr lang="en-US" altLang="ja-JP" sz="1400" dirty="0" smtClean="0"/>
              <a:t>	   </a:t>
            </a:r>
            <a:r>
              <a:rPr lang="en-US" altLang="ja-JP" sz="1400" dirty="0" err="1" smtClean="0"/>
              <a:t>chiken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chilli</a:t>
            </a:r>
            <a:endParaRPr lang="en-US" altLang="ja-JP" sz="1400" dirty="0" smtClean="0"/>
          </a:p>
          <a:p>
            <a:r>
              <a:rPr lang="en-US" altLang="ja-JP" sz="1400" dirty="0"/>
              <a:t>		</a:t>
            </a:r>
            <a:r>
              <a:rPr lang="ja-JP" altLang="en-US" sz="1400" dirty="0" smtClean="0"/>
              <a:t>⑨チーズナン（</a:t>
            </a:r>
            <a:r>
              <a:rPr lang="en-US" altLang="ja-JP" sz="1400" dirty="0"/>
              <a:t>2</a:t>
            </a:r>
            <a:r>
              <a:rPr lang="ja-JP" altLang="en-US" sz="1400" dirty="0"/>
              <a:t>枚</a:t>
            </a:r>
            <a:r>
              <a:rPr lang="ja-JP" altLang="en-US" sz="1400" dirty="0" smtClean="0"/>
              <a:t>）</a:t>
            </a:r>
            <a:r>
              <a:rPr lang="en-US" altLang="ja-JP" sz="1400" dirty="0" smtClean="0"/>
              <a:t>	   </a:t>
            </a:r>
            <a:r>
              <a:rPr lang="en-US" altLang="ja-JP" sz="1400" dirty="0" err="1" smtClean="0"/>
              <a:t>chese</a:t>
            </a:r>
            <a:r>
              <a:rPr lang="en-US" altLang="ja-JP" sz="1400" dirty="0" smtClean="0"/>
              <a:t> nan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08" y="807547"/>
            <a:ext cx="1331768" cy="126968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3016756"/>
            <a:ext cx="1309692" cy="1142793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1610755" y="4649083"/>
            <a:ext cx="2442409" cy="22089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>
                <a:solidFill>
                  <a:srgbClr val="FFC000"/>
                </a:solidFill>
              </a:rPr>
              <a:t>飲み放題メニュー</a:t>
            </a:r>
            <a:r>
              <a:rPr kumimoji="1" lang="en-US" altLang="ja-JP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</a:p>
          <a:p>
            <a:r>
              <a:rPr kumimoji="1"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生ビール</a:t>
            </a:r>
            <a:endParaRPr kumimoji="1" lang="en-US" altLang="ja-JP" sz="1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ククリラム</a:t>
            </a:r>
            <a:endParaRPr lang="en-US" altLang="ja-JP" sz="1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ワイン</a:t>
            </a:r>
            <a:endParaRPr kumimoji="1" lang="en-US" altLang="ja-JP" sz="1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ウィスキ</a:t>
            </a:r>
            <a:endParaRPr kumimoji="1" lang="ja-JP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775995" y="4649083"/>
            <a:ext cx="2725866" cy="22089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ソフトドリンク</a:t>
            </a:r>
            <a:r>
              <a:rPr kumimoji="1"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メニュー</a:t>
            </a:r>
            <a:endParaRPr kumimoji="1" lang="en-US" altLang="ja-JP" sz="1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sz="1600" dirty="0" smtClean="0">
                <a:solidFill>
                  <a:srgbClr val="FFFF00"/>
                </a:solidFill>
              </a:rPr>
              <a:t>コーラ</a:t>
            </a:r>
            <a:endParaRPr kumimoji="1" lang="en-US" altLang="ja-JP" sz="1600" dirty="0" smtClean="0">
              <a:solidFill>
                <a:srgbClr val="FFFF00"/>
              </a:solidFill>
            </a:endParaRPr>
          </a:p>
          <a:p>
            <a:r>
              <a:rPr kumimoji="1" lang="ja-JP" altLang="en-US" sz="1600" dirty="0" smtClean="0">
                <a:solidFill>
                  <a:srgbClr val="FFFF00"/>
                </a:solidFill>
              </a:rPr>
              <a:t>オレンジジュース</a:t>
            </a:r>
            <a:endParaRPr kumimoji="1" lang="en-US" altLang="ja-JP" sz="1600" dirty="0" smtClean="0">
              <a:solidFill>
                <a:srgbClr val="FFFF00"/>
              </a:solidFill>
            </a:endParaRPr>
          </a:p>
          <a:p>
            <a:r>
              <a:rPr kumimoji="1" lang="ja-JP" altLang="en-US" sz="1600" dirty="0" smtClean="0">
                <a:solidFill>
                  <a:srgbClr val="FFFF00"/>
                </a:solidFill>
              </a:rPr>
              <a:t>ウーロン茶</a:t>
            </a:r>
            <a:endParaRPr kumimoji="1" lang="en-US" altLang="ja-JP" sz="1600" dirty="0" smtClean="0">
              <a:solidFill>
                <a:srgbClr val="FFFF00"/>
              </a:solidFill>
            </a:endParaRPr>
          </a:p>
          <a:p>
            <a:r>
              <a:rPr lang="ja-JP" altLang="en-US" sz="1600" dirty="0" smtClean="0">
                <a:solidFill>
                  <a:srgbClr val="FFFF00"/>
                </a:solidFill>
              </a:rPr>
              <a:t>ラッシ</a:t>
            </a:r>
            <a:endParaRPr lang="en-US" altLang="ja-JP" sz="1600" dirty="0" smtClean="0">
              <a:solidFill>
                <a:srgbClr val="FFFF00"/>
              </a:solidFill>
            </a:endParaRPr>
          </a:p>
          <a:p>
            <a:r>
              <a:rPr kumimoji="1" lang="ja-JP" altLang="en-US" sz="1600" dirty="0" err="1" smtClean="0">
                <a:solidFill>
                  <a:srgbClr val="FFFF00"/>
                </a:solidFill>
              </a:rPr>
              <a:t>ちゃ</a:t>
            </a:r>
            <a:endParaRPr kumimoji="1" lang="en-US" altLang="ja-JP" sz="1600" dirty="0" smtClean="0">
              <a:solidFill>
                <a:srgbClr val="FFFF00"/>
              </a:solidFill>
            </a:endParaRPr>
          </a:p>
          <a:p>
            <a:endParaRPr kumimoji="1" lang="en-US" altLang="ja-JP" sz="1600" dirty="0" smtClean="0">
              <a:solidFill>
                <a:srgbClr val="FFFF00"/>
              </a:solidFill>
            </a:endParaRPr>
          </a:p>
          <a:p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4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318</TotalTime>
  <Words>45</Words>
  <Application>Microsoft Office PowerPoint</Application>
  <PresentationFormat>画面に合わせる (4:3)</PresentationFormat>
  <Paragraphs>55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メイリオ</vt:lpstr>
      <vt:lpstr>游ゴシック</vt:lpstr>
      <vt:lpstr>Arial</vt:lpstr>
      <vt:lpstr>Century Gothic</vt:lpstr>
      <vt:lpstr>Wingdings 3</vt:lpstr>
      <vt:lpstr>イオン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学生</cp:lastModifiedBy>
  <cp:revision>28</cp:revision>
  <dcterms:created xsi:type="dcterms:W3CDTF">2019-08-29T03:32:03Z</dcterms:created>
  <dcterms:modified xsi:type="dcterms:W3CDTF">2019-09-19T03:11:19Z</dcterms:modified>
</cp:coreProperties>
</file>