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6"/>
  </p:notesMasterIdLst>
  <p:sldIdLst>
    <p:sldId id="258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1C49-FC63-4E1D-B644-9E0733377FA0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EF66-6619-4A52-B791-B7CD80AF3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0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EF66-6619-4A52-B791-B7CD80AF3C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0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59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79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70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2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5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5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4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3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504A82-3081-45FD-A22E-3664455D320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5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7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39" y="0"/>
            <a:ext cx="3338946" cy="24511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3643732" y="1773383"/>
            <a:ext cx="2826331" cy="6511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ネパール料理屋さん</a:t>
            </a:r>
          </a:p>
        </p:txBody>
      </p:sp>
      <p:sp>
        <p:nvSpPr>
          <p:cNvPr id="12" name="ハート 11"/>
          <p:cNvSpPr/>
          <p:nvPr/>
        </p:nvSpPr>
        <p:spPr>
          <a:xfrm>
            <a:off x="3692854" y="-6926"/>
            <a:ext cx="2638674" cy="1731817"/>
          </a:xfrm>
          <a:prstGeom prst="hear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アマ</a:t>
            </a:r>
            <a:endParaRPr lang="ja-JP" altLang="en-US" sz="4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2451101"/>
            <a:ext cx="3929380" cy="19608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76" y="2427129"/>
            <a:ext cx="3741984" cy="19848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4530250"/>
            <a:ext cx="3929380" cy="193913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6" y="4491992"/>
            <a:ext cx="3741984" cy="197739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0" y="498764"/>
            <a:ext cx="2123670" cy="1600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/>
              <a:t>ランチタイムセット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ja-JP" altLang="en-US" sz="1600" b="1" dirty="0">
                <a:solidFill>
                  <a:schemeClr val="bg2">
                    <a:lumMod val="50000"/>
                  </a:schemeClr>
                </a:solidFill>
              </a:rPr>
              <a:t>１０％引き</a:t>
            </a:r>
            <a:endParaRPr lang="en-US" altLang="ja-JP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tx1">
                    <a:lumMod val="95000"/>
                  </a:schemeClr>
                </a:solidFill>
              </a:rPr>
              <a:t>お持ち帰り</a:t>
            </a:r>
            <a:endParaRPr lang="en-US" altLang="ja-JP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チーズナン</a:t>
            </a:r>
            <a:r>
              <a:rPr lang="en-US" altLang="ja-JP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枚サービス</a:t>
            </a:r>
            <a:endParaRPr lang="en-US" altLang="ja-JP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49383" y="111294"/>
            <a:ext cx="7827818" cy="208337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所在地</a:t>
            </a:r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     〒</a:t>
            </a:r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８１２－０８７３福岡市博多区２－３</a:t>
            </a:r>
            <a:endParaRPr lang="en-US" altLang="ja-JP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　：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11</a:t>
            </a:r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時午前～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午後</a:t>
            </a:r>
            <a:endParaRPr lang="en-US" altLang="ja-JP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休憩　：　　</a:t>
            </a:r>
            <a:r>
              <a:rPr lang="en-US" altLang="ja-JP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14:00~15:00</a:t>
            </a:r>
            <a:endParaRPr lang="en-US" altLang="ja-JP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電話　：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０８０－３３７８－０４６６</a:t>
            </a:r>
            <a:endParaRPr lang="en-US" altLang="ja-JP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997327" y="2342133"/>
            <a:ext cx="6705799" cy="429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ja-JP" dirty="0"/>
              <a:t>Note:</a:t>
            </a:r>
            <a:r>
              <a:rPr lang="ja-JP" altLang="en-US" dirty="0"/>
              <a:t>　</a:t>
            </a:r>
            <a:endParaRPr lang="en-US" altLang="ja-JP" dirty="0"/>
          </a:p>
          <a:p>
            <a:pPr algn="just"/>
            <a:r>
              <a:rPr lang="ja-JP" altLang="en-US" dirty="0"/>
              <a:t>雑餉隈駅から歩いて</a:t>
            </a:r>
            <a:r>
              <a:rPr lang="en-US" altLang="ja-JP" dirty="0"/>
              <a:t>5</a:t>
            </a:r>
            <a:r>
              <a:rPr lang="ja-JP" altLang="en-US" dirty="0"/>
              <a:t>分で着きます</a:t>
            </a:r>
            <a:r>
              <a:rPr lang="ja-JP" altLang="en-US" dirty="0" smtClean="0"/>
              <a:t>。自転車や車</a:t>
            </a:r>
            <a:r>
              <a:rPr lang="ja-JP" altLang="en-US" dirty="0"/>
              <a:t>を持って来るお客</a:t>
            </a:r>
            <a:r>
              <a:rPr lang="ja-JP" altLang="en-US" dirty="0" smtClean="0"/>
              <a:t>様の</a:t>
            </a:r>
            <a:r>
              <a:rPr lang="ja-JP" altLang="en-US" dirty="0"/>
              <a:t>ために駐車</a:t>
            </a:r>
            <a:endParaRPr lang="en-US" altLang="ja-JP" dirty="0"/>
          </a:p>
          <a:p>
            <a:pPr algn="just"/>
            <a:r>
              <a:rPr lang="ja-JP" altLang="en-US" dirty="0"/>
              <a:t>場もあります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78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836111"/>
            <a:ext cx="2635480" cy="20246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18" y="15333"/>
            <a:ext cx="2189019" cy="16347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79" y="-1"/>
            <a:ext cx="2386111" cy="16500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5" y="0"/>
            <a:ext cx="2630147" cy="160815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0" y="1650075"/>
            <a:ext cx="2621624" cy="31860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u="sng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ランチメニュー</a:t>
            </a:r>
            <a:endParaRPr lang="en-US" altLang="ja-JP" sz="2800" b="1" u="sng" spc="-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モタンとほうれん草のカレー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パニールカレー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もーも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チキンキーマカレー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タンドリーチキン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バトマスサデコ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サモサカレー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" y="1479"/>
            <a:ext cx="1887349" cy="164859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0" y="5010150"/>
            <a:ext cx="2505421" cy="18478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37" y="3210953"/>
            <a:ext cx="2489346" cy="18339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1" y="1602797"/>
            <a:ext cx="2503202" cy="1743075"/>
          </a:xfrm>
          <a:prstGeom prst="rect">
            <a:avLst/>
          </a:prstGeom>
        </p:spPr>
      </p:pic>
      <p:sp>
        <p:nvSpPr>
          <p:cNvPr id="17" name="下矢印 16"/>
          <p:cNvSpPr/>
          <p:nvPr/>
        </p:nvSpPr>
        <p:spPr>
          <a:xfrm>
            <a:off x="5195456" y="858983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30" y="1577768"/>
            <a:ext cx="5499687" cy="528023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18" y="-5057"/>
            <a:ext cx="1574399" cy="1655131"/>
          </a:xfrm>
          <a:prstGeom prst="rect">
            <a:avLst/>
          </a:prstGeom>
        </p:spPr>
      </p:pic>
      <p:sp>
        <p:nvSpPr>
          <p:cNvPr id="15" name="楕円 14"/>
          <p:cNvSpPr/>
          <p:nvPr/>
        </p:nvSpPr>
        <p:spPr>
          <a:xfrm rot="20240475">
            <a:off x="2420539" y="818003"/>
            <a:ext cx="2037318" cy="1084709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飲み食べ放題</a:t>
            </a:r>
            <a:endParaRPr lang="en-US" altLang="ja-JP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￥３０００</a:t>
            </a:r>
          </a:p>
        </p:txBody>
      </p:sp>
    </p:spTree>
    <p:extLst>
      <p:ext uri="{BB962C8B-B14F-4D97-AF65-F5344CB8AC3E}">
        <p14:creationId xmlns:p14="http://schemas.microsoft.com/office/powerpoint/2010/main" val="2296742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AutoShape 2" descr="C:\Users\%E5%AD%A6%E7%94%9F\Desktop\116035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C:\Users\%E5%AD%A6%E7%94%9F\Desktop\116035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90" y="4714872"/>
            <a:ext cx="1603910" cy="214312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0" y="4714872"/>
            <a:ext cx="1200150" cy="21431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956508" y="452718"/>
            <a:ext cx="5583582" cy="184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飲み放題</a:t>
            </a:r>
            <a:r>
              <a:rPr lang="en-US" altLang="ja-JP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kumimoji="1" lang="ja-JP" altLang="en-US" sz="2000" dirty="0" smtClean="0"/>
              <a:t>２，５００円</a:t>
            </a:r>
            <a:endParaRPr kumimoji="1" lang="en-US" altLang="ja-JP" sz="2000" dirty="0" smtClean="0"/>
          </a:p>
          <a:p>
            <a:pPr algn="ctr"/>
            <a:r>
              <a:rPr lang="ja-JP" altLang="en-US" sz="1400" dirty="0" smtClean="0"/>
              <a:t>　　　　①パパド</a:t>
            </a: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papad</a:t>
            </a:r>
            <a:endParaRPr lang="en-US" altLang="ja-JP" sz="1400" dirty="0" smtClean="0"/>
          </a:p>
          <a:p>
            <a:r>
              <a:rPr lang="ja-JP" altLang="en-US" sz="1400" dirty="0" smtClean="0"/>
              <a:t>                                    ➁アルサデコ　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           </a:t>
            </a:r>
            <a:r>
              <a:rPr lang="en-US" altLang="ja-JP" sz="1400" dirty="0" err="1" smtClean="0"/>
              <a:t>arusadeko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③サラダ</a:t>
            </a:r>
            <a:r>
              <a:rPr lang="en-US" altLang="ja-JP" sz="1400" dirty="0" smtClean="0"/>
              <a:t>		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salad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④チキンタンヅチ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　</a:t>
            </a:r>
            <a:r>
              <a:rPr lang="en-US" altLang="ja-JP" sz="1400" dirty="0" err="1" smtClean="0"/>
              <a:t>chiken</a:t>
            </a:r>
            <a:r>
              <a:rPr lang="en-US" altLang="ja-JP" sz="1400" dirty="0" smtClean="0"/>
              <a:t> tandoori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err="1" smtClean="0"/>
              <a:t>⑤もも</a:t>
            </a: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momo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⑥チャウメン</a:t>
            </a: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chowmein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⑦チトパタ</a:t>
            </a: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chatpat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  <a:p>
            <a:r>
              <a:rPr kumimoji="1" lang="en-US" altLang="ja-JP" sz="1400" dirty="0" smtClean="0"/>
              <a:t>	</a:t>
            </a:r>
          </a:p>
          <a:p>
            <a:pPr algn="ctr"/>
            <a:endParaRPr lang="en-US" altLang="ja-JP" sz="2000" dirty="0"/>
          </a:p>
          <a:p>
            <a:pPr algn="ctr"/>
            <a:endParaRPr lang="en-US" altLang="ja-JP" sz="2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956508" y="2527222"/>
            <a:ext cx="5576886" cy="196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　　</a:t>
            </a:r>
            <a:r>
              <a:rPr lang="en-US" altLang="ja-JP" sz="1400" dirty="0" smtClean="0"/>
              <a:t>         </a:t>
            </a:r>
            <a:r>
              <a:rPr lang="ja-JP" altLang="en-US" sz="1400" dirty="0" smtClean="0"/>
              <a:t>①</a:t>
            </a:r>
            <a:r>
              <a:rPr lang="ja-JP" altLang="en-US" sz="1400" dirty="0"/>
              <a:t>パパド</a:t>
            </a:r>
            <a:r>
              <a:rPr lang="en-US" altLang="ja-JP" sz="1400" dirty="0"/>
              <a:t>		</a:t>
            </a:r>
            <a:r>
              <a:rPr lang="ja-JP" altLang="en-US" sz="1400" dirty="0" smtClean="0"/>
              <a:t>　</a:t>
            </a:r>
            <a:r>
              <a:rPr lang="en-US" altLang="ja-JP" sz="1400" dirty="0" err="1" smtClean="0"/>
              <a:t>papad</a:t>
            </a:r>
            <a:endParaRPr lang="en-US" altLang="ja-JP" sz="1400" dirty="0"/>
          </a:p>
          <a:p>
            <a:r>
              <a:rPr lang="ja-JP" altLang="en-US" sz="1400" dirty="0"/>
              <a:t>                                   </a:t>
            </a:r>
            <a:r>
              <a:rPr lang="ja-JP" altLang="en-US" sz="1400" dirty="0" smtClean="0"/>
              <a:t>  </a:t>
            </a:r>
            <a:r>
              <a:rPr lang="ja-JP" altLang="en-US" sz="1400" dirty="0"/>
              <a:t>➁アルサデコ　　           </a:t>
            </a:r>
            <a:r>
              <a:rPr lang="ja-JP" altLang="en-US" sz="1400" dirty="0" smtClean="0"/>
              <a:t> </a:t>
            </a:r>
            <a:r>
              <a:rPr lang="en-US" altLang="ja-JP" sz="1400" dirty="0" err="1" smtClean="0"/>
              <a:t>arusadeko</a:t>
            </a:r>
            <a:endParaRPr lang="en-US" altLang="ja-JP" sz="1400" dirty="0"/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③サラダ</a:t>
            </a:r>
            <a:r>
              <a:rPr lang="en-US" altLang="ja-JP" sz="1400" dirty="0"/>
              <a:t>		</a:t>
            </a:r>
            <a:r>
              <a:rPr lang="ja-JP" altLang="en-US" sz="1400" dirty="0"/>
              <a:t>　</a:t>
            </a:r>
            <a:r>
              <a:rPr lang="en-US" altLang="ja-JP" sz="1400" dirty="0"/>
              <a:t>salad</a:t>
            </a:r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④チキンタンヅチ</a:t>
            </a:r>
            <a:r>
              <a:rPr lang="en-US" altLang="ja-JP" sz="1400" dirty="0"/>
              <a:t>	</a:t>
            </a:r>
            <a:r>
              <a:rPr lang="ja-JP" altLang="en-US" sz="1400" dirty="0"/>
              <a:t>　</a:t>
            </a:r>
            <a:r>
              <a:rPr lang="en-US" altLang="ja-JP" sz="1400" dirty="0" err="1" smtClean="0"/>
              <a:t>chiken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tandoori</a:t>
            </a:r>
          </a:p>
          <a:p>
            <a:r>
              <a:rPr lang="en-US" altLang="ja-JP" sz="1400" dirty="0"/>
              <a:t>		</a:t>
            </a:r>
            <a:r>
              <a:rPr lang="ja-JP" altLang="en-US" sz="1400" dirty="0" err="1"/>
              <a:t>⑤もも</a:t>
            </a:r>
            <a:r>
              <a:rPr lang="en-US" altLang="ja-JP" sz="1400" dirty="0"/>
              <a:t>		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momo</a:t>
            </a:r>
            <a:endParaRPr lang="en-US" altLang="ja-JP" sz="1400" dirty="0"/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⑥チャウメン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chowmein</a:t>
            </a:r>
            <a:endParaRPr lang="en-US" altLang="ja-JP" sz="1400" dirty="0"/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⑦チトパタ</a:t>
            </a:r>
            <a:r>
              <a:rPr lang="en-US" altLang="ja-JP" sz="1400" dirty="0"/>
              <a:t>		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chatpat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⑧チキンチリ</a:t>
            </a:r>
            <a:r>
              <a:rPr lang="en-US" altLang="ja-JP" sz="1400" dirty="0" smtClean="0"/>
              <a:t>	   </a:t>
            </a:r>
            <a:r>
              <a:rPr lang="en-US" altLang="ja-JP" sz="1400" dirty="0" err="1" smtClean="0"/>
              <a:t>chiken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chilli</a:t>
            </a:r>
            <a:endParaRPr lang="en-US" altLang="ja-JP" sz="1400" dirty="0" smtClean="0"/>
          </a:p>
          <a:p>
            <a:r>
              <a:rPr lang="en-US" altLang="ja-JP" sz="1400" dirty="0"/>
              <a:t>		</a:t>
            </a:r>
            <a:r>
              <a:rPr lang="ja-JP" altLang="en-US" sz="1400" dirty="0" smtClean="0"/>
              <a:t>⑨チーズナン（</a:t>
            </a:r>
            <a:r>
              <a:rPr lang="en-US" altLang="ja-JP" sz="1400" dirty="0"/>
              <a:t>2</a:t>
            </a:r>
            <a:r>
              <a:rPr lang="ja-JP" altLang="en-US" sz="1400" dirty="0"/>
              <a:t>枚</a:t>
            </a:r>
            <a:r>
              <a:rPr lang="ja-JP" altLang="en-US" sz="1400" dirty="0" smtClean="0"/>
              <a:t>）</a:t>
            </a:r>
            <a:r>
              <a:rPr lang="en-US" altLang="ja-JP" sz="1400" dirty="0" smtClean="0"/>
              <a:t>	   </a:t>
            </a:r>
            <a:r>
              <a:rPr lang="en-US" altLang="ja-JP" sz="1400" dirty="0" err="1" smtClean="0"/>
              <a:t>chese</a:t>
            </a:r>
            <a:r>
              <a:rPr lang="en-US" altLang="ja-JP" sz="1400" dirty="0" smtClean="0"/>
              <a:t> nan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08" y="807547"/>
            <a:ext cx="1331768" cy="126968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3016756"/>
            <a:ext cx="1309692" cy="1142793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1610755" y="4649083"/>
            <a:ext cx="2442409" cy="2208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rgbClr val="FFC000"/>
                </a:solidFill>
              </a:rPr>
              <a:t>飲み放題メニュー</a:t>
            </a:r>
            <a:r>
              <a:rPr kumimoji="1"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生ビール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ククリラム</a:t>
            </a:r>
            <a:endParaRPr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ワイン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ウィスキ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775995" y="4649083"/>
            <a:ext cx="2725866" cy="2208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ソフトドリンク</a:t>
            </a:r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メニュー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コーラ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オレンジジュース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ウーロン茶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lang="ja-JP" altLang="en-US" sz="1600" dirty="0" smtClean="0">
                <a:solidFill>
                  <a:srgbClr val="FFFF00"/>
                </a:solidFill>
              </a:rPr>
              <a:t>ラッシ</a:t>
            </a:r>
            <a:endParaRPr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err="1" smtClean="0">
                <a:solidFill>
                  <a:srgbClr val="FFFF00"/>
                </a:solidFill>
              </a:rPr>
              <a:t>ちゃ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endParaRPr kumimoji="1" lang="en-US" altLang="ja-JP" sz="1600" dirty="0" smtClean="0">
              <a:solidFill>
                <a:srgbClr val="FFFF00"/>
              </a:solidFill>
            </a:endParaRPr>
          </a:p>
          <a:p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</TotalTime>
  <Words>45</Words>
  <Application>Microsoft Office PowerPoint</Application>
  <PresentationFormat>画面に合わせる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Century Gothic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gakusei</cp:lastModifiedBy>
  <cp:revision>31</cp:revision>
  <dcterms:created xsi:type="dcterms:W3CDTF">2019-08-29T03:32:03Z</dcterms:created>
  <dcterms:modified xsi:type="dcterms:W3CDTF">2019-10-17T01:33:01Z</dcterms:modified>
</cp:coreProperties>
</file>