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9F0F-B258-4B6F-A6C2-1B21A9BF480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74E-2E61-42EB-8C64-F2D78AD66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43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9F0F-B258-4B6F-A6C2-1B21A9BF480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74E-2E61-42EB-8C64-F2D78AD66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40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9F0F-B258-4B6F-A6C2-1B21A9BF480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74E-2E61-42EB-8C64-F2D78AD66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04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9F0F-B258-4B6F-A6C2-1B21A9BF480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74E-2E61-42EB-8C64-F2D78AD66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80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9F0F-B258-4B6F-A6C2-1B21A9BF480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74E-2E61-42EB-8C64-F2D78AD66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381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9F0F-B258-4B6F-A6C2-1B21A9BF480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74E-2E61-42EB-8C64-F2D78AD66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354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9F0F-B258-4B6F-A6C2-1B21A9BF480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74E-2E61-42EB-8C64-F2D78AD66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45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9F0F-B258-4B6F-A6C2-1B21A9BF480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74E-2E61-42EB-8C64-F2D78AD66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35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9F0F-B258-4B6F-A6C2-1B21A9BF480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74E-2E61-42EB-8C64-F2D78AD66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896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9F0F-B258-4B6F-A6C2-1B21A9BF480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74E-2E61-42EB-8C64-F2D78AD66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70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9F0F-B258-4B6F-A6C2-1B21A9BF480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74E-2E61-42EB-8C64-F2D78AD66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17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39F0F-B258-4B6F-A6C2-1B21A9BF480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4174E-2E61-42EB-8C64-F2D78AD66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09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2" y="3432"/>
            <a:ext cx="12176568" cy="6854568"/>
          </a:xfrm>
          <a:prstGeom prst="rect">
            <a:avLst/>
          </a:prstGeom>
        </p:spPr>
      </p:pic>
      <p:sp>
        <p:nvSpPr>
          <p:cNvPr id="3" name="雲形吹き出し 2"/>
          <p:cNvSpPr/>
          <p:nvPr/>
        </p:nvSpPr>
        <p:spPr>
          <a:xfrm>
            <a:off x="4074288" y="1585731"/>
            <a:ext cx="4398380" cy="937549"/>
          </a:xfrm>
          <a:prstGeom prst="cloudCallout">
            <a:avLst>
              <a:gd name="adj1" fmla="val 18592"/>
              <a:gd name="adj2" fmla="val 1279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SAGARMATHA</a:t>
            </a:r>
          </a:p>
          <a:p>
            <a:pPr algn="ctr"/>
            <a:r>
              <a:rPr lang="en-US" altLang="ja-JP" sz="1100" dirty="0" smtClean="0">
                <a:solidFill>
                  <a:schemeClr val="bg1"/>
                </a:solidFill>
              </a:rPr>
              <a:t>restaurant </a:t>
            </a:r>
            <a:r>
              <a:rPr lang="en-US" altLang="ja-JP" sz="1100" dirty="0" smtClean="0">
                <a:solidFill>
                  <a:schemeClr val="bg1"/>
                </a:solidFill>
              </a:rPr>
              <a:t>&amp; bar 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4514126" y="3754828"/>
            <a:ext cx="3958542" cy="1354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solidFill>
                  <a:srgbClr val="C00000"/>
                </a:solidFill>
              </a:rPr>
              <a:t>サガルマータ</a:t>
            </a:r>
            <a:endParaRPr kumimoji="1" lang="en-US" altLang="ja-JP" sz="4000" dirty="0" smtClean="0">
              <a:solidFill>
                <a:srgbClr val="C00000"/>
              </a:solidFill>
            </a:endParaRPr>
          </a:p>
          <a:p>
            <a:pPr algn="ctr"/>
            <a:r>
              <a:rPr lang="ja-JP" altLang="en-US" dirty="0" smtClean="0"/>
              <a:t>レストラン＆バルー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532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5260622" cy="3510131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304" y="3172178"/>
            <a:ext cx="4914429" cy="368582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" y="3689162"/>
            <a:ext cx="5250958" cy="316883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304" y="0"/>
            <a:ext cx="4846696" cy="3222398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5277554" y="1332089"/>
            <a:ext cx="2067749" cy="46848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u="sng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</a:t>
            </a:r>
          </a:p>
          <a:p>
            <a:r>
              <a:rPr lang="en-US" altLang="ja-JP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THAKALI SET      </a:t>
            </a:r>
            <a:endParaRPr lang="en-US" altLang="ja-JP" b="1" dirty="0" smtClean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</a:endParaRPr>
          </a:p>
          <a:p>
            <a:r>
              <a:rPr lang="en-US" altLang="ja-JP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</a:rPr>
              <a:t>Momo</a:t>
            </a:r>
            <a:r>
              <a:rPr lang="en-US" altLang="ja-JP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</a:rPr>
              <a:t> fry</a:t>
            </a:r>
          </a:p>
          <a:p>
            <a:r>
              <a:rPr lang="en-US" altLang="ja-JP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</a:rPr>
              <a:t>Steam </a:t>
            </a:r>
            <a:r>
              <a:rPr lang="en-US" altLang="ja-JP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</a:rPr>
              <a:t>momo</a:t>
            </a:r>
            <a:endParaRPr lang="en-US" altLang="ja-JP" b="1" dirty="0" smtClean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</a:endParaRPr>
          </a:p>
          <a:p>
            <a:r>
              <a:rPr lang="en-US" altLang="ja-JP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</a:rPr>
              <a:t>Dhidho</a:t>
            </a:r>
            <a:endParaRPr lang="en-US" altLang="ja-JP" b="1" dirty="0" smtClean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</a:endParaRPr>
          </a:p>
          <a:p>
            <a:r>
              <a:rPr lang="en-US" altLang="ja-JP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</a:rPr>
              <a:t>tarkari</a:t>
            </a:r>
            <a:endParaRPr lang="en-US" altLang="ja-JP" b="1" dirty="0" smtClean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</a:endParaRPr>
          </a:p>
          <a:p>
            <a:r>
              <a:rPr lang="en-US" altLang="ja-JP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</a:rPr>
              <a:t>Dalbhat</a:t>
            </a:r>
            <a:r>
              <a:rPr lang="en-US" altLang="ja-JP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</a:rPr>
              <a:t> </a:t>
            </a:r>
            <a:r>
              <a:rPr lang="en-US" altLang="ja-JP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</a:rPr>
              <a:t>tarkari</a:t>
            </a:r>
            <a:endParaRPr lang="en-US" altLang="ja-JP" b="1" dirty="0" smtClean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</a:endParaRPr>
          </a:p>
          <a:p>
            <a:r>
              <a:rPr lang="en-US" altLang="ja-JP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</a:rPr>
              <a:t>Chaumin</a:t>
            </a:r>
            <a:endParaRPr lang="en-US" altLang="ja-JP" b="1" dirty="0" smtClean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</a:endParaRPr>
          </a:p>
          <a:p>
            <a:r>
              <a:rPr lang="en-US" altLang="ja-JP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</a:rPr>
              <a:t>Panipuri</a:t>
            </a:r>
            <a:endParaRPr lang="en-US" altLang="ja-JP" b="1" dirty="0" smtClean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</a:endParaRPr>
          </a:p>
          <a:p>
            <a:endParaRPr lang="en-US" altLang="ja-JP" b="1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75723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12191999" cy="68580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462" y="4975"/>
            <a:ext cx="2707105" cy="1818836"/>
          </a:xfrm>
          <a:prstGeom prst="rect">
            <a:avLst/>
          </a:prstGeom>
        </p:spPr>
      </p:pic>
      <p:sp>
        <p:nvSpPr>
          <p:cNvPr id="12" name="楕円 11"/>
          <p:cNvSpPr/>
          <p:nvPr/>
        </p:nvSpPr>
        <p:spPr>
          <a:xfrm>
            <a:off x="3608918" y="362415"/>
            <a:ext cx="4169126" cy="129704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飲み放題</a:t>
            </a:r>
            <a:r>
              <a:rPr lang="ja-JP" altLang="en-US" smtClean="0"/>
              <a:t>２５０</a:t>
            </a:r>
            <a:r>
              <a:rPr lang="ja-JP" altLang="en-US"/>
              <a:t>０</a:t>
            </a:r>
            <a:r>
              <a:rPr lang="ja-JP" altLang="en-US" smtClean="0"/>
              <a:t>円</a:t>
            </a:r>
            <a:endParaRPr kumimoji="1" lang="ja-JP" altLang="en-US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20" y="2055813"/>
            <a:ext cx="2388066" cy="2439204"/>
          </a:xfrm>
          <a:prstGeom prst="rect">
            <a:avLst/>
          </a:prstGeom>
        </p:spPr>
      </p:pic>
      <p:sp>
        <p:nvSpPr>
          <p:cNvPr id="3" name="円形吹き出し 2"/>
          <p:cNvSpPr/>
          <p:nvPr/>
        </p:nvSpPr>
        <p:spPr>
          <a:xfrm>
            <a:off x="261257" y="4496264"/>
            <a:ext cx="2063931" cy="2329702"/>
          </a:xfrm>
          <a:prstGeom prst="wedgeEllipseCallout">
            <a:avLst>
              <a:gd name="adj1" fmla="val 49842"/>
              <a:gd name="adj2" fmla="val -79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飲み放題メニュー</a:t>
            </a:r>
            <a:r>
              <a:rPr lang="en-US" altLang="ja-JP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</a:p>
          <a:p>
            <a:r>
              <a:rPr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生ビール</a:t>
            </a:r>
            <a:endParaRPr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ククリラム</a:t>
            </a:r>
            <a:endParaRPr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ワイン</a:t>
            </a:r>
            <a:endParaRPr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ウィスキ</a:t>
            </a:r>
            <a:endParaRPr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円形吹き出し 9"/>
          <p:cNvSpPr/>
          <p:nvPr/>
        </p:nvSpPr>
        <p:spPr>
          <a:xfrm>
            <a:off x="8595359" y="3998482"/>
            <a:ext cx="3461657" cy="2926080"/>
          </a:xfrm>
          <a:prstGeom prst="wedgeEllipseCallout">
            <a:avLst>
              <a:gd name="adj1" fmla="val -61274"/>
              <a:gd name="adj2" fmla="val -584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rgbClr val="FF0000"/>
                </a:solidFill>
              </a:rPr>
              <a:t>ソフトドリンクメニュー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コーラ</a:t>
            </a:r>
            <a:endParaRPr lang="en-US" altLang="ja-JP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オレンジジュース</a:t>
            </a:r>
            <a:endParaRPr lang="en-US" altLang="ja-JP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ウーロン茶</a:t>
            </a:r>
            <a:endParaRPr lang="en-US" altLang="ja-JP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マンゴー＆バナナラッシ</a:t>
            </a:r>
            <a:endParaRPr lang="en-US" altLang="ja-JP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35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33</Words>
  <Application>Microsoft Office PowerPoint</Application>
  <PresentationFormat>ワイド画面</PresentationFormat>
  <Paragraphs>24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学生</dc:creator>
  <cp:lastModifiedBy>gakusei</cp:lastModifiedBy>
  <cp:revision>14</cp:revision>
  <dcterms:created xsi:type="dcterms:W3CDTF">2019-09-12T02:29:43Z</dcterms:created>
  <dcterms:modified xsi:type="dcterms:W3CDTF">2019-09-19T03:11:14Z</dcterms:modified>
</cp:coreProperties>
</file>