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3536" y="30964"/>
            <a:ext cx="7197726" cy="2421464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>
                <a:solidFill>
                  <a:srgbClr val="FFFF00"/>
                </a:solidFill>
              </a:rPr>
              <a:t>ＭＯＭＯ </a:t>
            </a:r>
            <a:r>
              <a:rPr kumimoji="1" lang="en-US" altLang="ja-JP" sz="8800" dirty="0" smtClean="0">
                <a:solidFill>
                  <a:srgbClr val="FFFF00"/>
                </a:solidFill>
              </a:rPr>
              <a:t>SANSAR</a:t>
            </a:r>
            <a:endParaRPr kumimoji="1" lang="ja-JP" altLang="en-US" sz="8800" dirty="0">
              <a:solidFill>
                <a:srgbClr val="FFFF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73" y="30963"/>
            <a:ext cx="4479927" cy="3104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0963"/>
            <a:ext cx="3589183" cy="2421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2415064"/>
            <a:ext cx="3474720" cy="2008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70" y="3047802"/>
            <a:ext cx="4387531" cy="2675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8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16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ＭＯＭＯ SANSAR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ＭＯＭＯ SANSAR</dc:title>
  <dc:creator>学生</dc:creator>
  <cp:lastModifiedBy>学生</cp:lastModifiedBy>
  <cp:revision>2</cp:revision>
  <dcterms:created xsi:type="dcterms:W3CDTF">2019-09-26T00:50:25Z</dcterms:created>
  <dcterms:modified xsi:type="dcterms:W3CDTF">2019-09-26T01:06:45Z</dcterms:modified>
</cp:coreProperties>
</file>