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7536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生" initials="学生" lastIdx="2" clrIdx="0">
    <p:extLst>
      <p:ext uri="{19B8F6BF-5375-455C-9EA6-DF929625EA0E}">
        <p15:presenceInfo xmlns:p15="http://schemas.microsoft.com/office/powerpoint/2012/main" userId="学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F2C96-9D40-45A9-A87C-44337A72154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143000"/>
            <a:ext cx="438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9472-E20F-47EC-BF83-511ADD1846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7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22363"/>
            <a:ext cx="82905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65125"/>
            <a:ext cx="210312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65125"/>
            <a:ext cx="618744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709740"/>
            <a:ext cx="84124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589465"/>
            <a:ext cx="84124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825625"/>
            <a:ext cx="414528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825625"/>
            <a:ext cx="414528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9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65127"/>
            <a:ext cx="841248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681163"/>
            <a:ext cx="41262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505075"/>
            <a:ext cx="4126229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681163"/>
            <a:ext cx="41465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505075"/>
            <a:ext cx="414655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2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57200"/>
            <a:ext cx="31457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987427"/>
            <a:ext cx="4937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057400"/>
            <a:ext cx="3145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7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57200"/>
            <a:ext cx="31457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987427"/>
            <a:ext cx="4937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057400"/>
            <a:ext cx="3145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65127"/>
            <a:ext cx="8412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825625"/>
            <a:ext cx="8412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356352"/>
            <a:ext cx="219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8CD9-F95F-4646-9B07-3F2E03B2891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356352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356352"/>
            <a:ext cx="219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8E6D-70BA-4D75-B7B5-6BC8D5DA9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0"/>
            <a:ext cx="9753600" cy="5486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8813" y="139881"/>
            <a:ext cx="767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Mount Everest</a:t>
            </a:r>
            <a:endParaRPr kumimoji="1" lang="ja-JP" alt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664" y="5391150"/>
            <a:ext cx="485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世界の一部高い山です。皆さんぜひ遊びに来てください</a:t>
            </a:r>
            <a:r>
              <a:rPr kumimoji="1" lang="ja-JP" altLang="en-US" sz="2800" dirty="0" smtClean="0"/>
              <a:t>。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6371409" y="4863935"/>
            <a:ext cx="5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TEL</a:t>
            </a:r>
            <a:endParaRPr kumimoji="1" lang="ja-JP" altLang="en-US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6676" y="966789"/>
            <a:ext cx="651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top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Sight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food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hotel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18812" y="4874722"/>
            <a:ext cx="48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080-9860-5613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2" y="1722475"/>
            <a:ext cx="5720316" cy="390846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flipH="1">
            <a:off x="-202020" y="5567141"/>
            <a:ext cx="6485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New </a:t>
            </a:r>
            <a:r>
              <a:rPr lang="en-US" altLang="ja-JP" sz="4000" dirty="0" err="1" smtClean="0"/>
              <a:t>momo</a:t>
            </a:r>
            <a:r>
              <a:rPr lang="en-US" altLang="ja-JP" sz="4000" dirty="0" smtClean="0"/>
              <a:t> VEJI momoRS:500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953034"/>
            <a:ext cx="801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/>
              <a:t>Manakamana</a:t>
            </a:r>
            <a:r>
              <a:rPr kumimoji="1" lang="en-US" altLang="ja-JP" sz="4400" dirty="0" smtClean="0"/>
              <a:t> </a:t>
            </a:r>
            <a:r>
              <a:rPr kumimoji="1" lang="en-US" altLang="ja-JP" sz="4400" dirty="0" err="1" smtClean="0"/>
              <a:t>Resturent</a:t>
            </a:r>
            <a:r>
              <a:rPr kumimoji="1" lang="en-US" altLang="ja-JP" sz="4400" dirty="0" smtClean="0"/>
              <a:t> </a:t>
            </a:r>
            <a:r>
              <a:rPr kumimoji="1" lang="en-US" altLang="ja-JP" sz="4400" dirty="0" err="1" smtClean="0"/>
              <a:t>hakata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43870" y="6018028"/>
            <a:ext cx="410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TEL</a:t>
            </a:r>
            <a:r>
              <a:rPr kumimoji="1" lang="ja-JP" altLang="en-US" sz="3200" dirty="0" err="1" smtClean="0"/>
              <a:t>ー</a:t>
            </a:r>
            <a:r>
              <a:rPr kumimoji="1" lang="en-US" altLang="ja-JP" sz="3200" dirty="0" smtClean="0"/>
              <a:t>080-9860-5613</a:t>
            </a:r>
            <a:endParaRPr kumimoji="1" lang="ja-JP" altLang="en-US" sz="3200" dirty="0"/>
          </a:p>
        </p:txBody>
      </p:sp>
      <p:sp>
        <p:nvSpPr>
          <p:cNvPr id="5" name="楕円 4"/>
          <p:cNvSpPr/>
          <p:nvPr/>
        </p:nvSpPr>
        <p:spPr>
          <a:xfrm>
            <a:off x="6081820" y="2489982"/>
            <a:ext cx="3671780" cy="320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 smtClean="0"/>
              <a:t>Addrss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fukuokashi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fukuokaken</a:t>
            </a:r>
            <a:r>
              <a:rPr lang="en-US" altLang="ja-JP" sz="4000" dirty="0" smtClean="0"/>
              <a:t> 3cheume </a:t>
            </a:r>
            <a:r>
              <a:rPr lang="en-US" altLang="ja-JP" sz="4000" dirty="0" err="1" smtClean="0"/>
              <a:t>hakata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7419" y="625259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Mount Everest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87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148957" y="294968"/>
            <a:ext cx="228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Mount Everest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flipH="1">
            <a:off x="0" y="4630994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Choosing a healthy breakfast RS:600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228600" y="527732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TL.9845663310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301"/>
            <a:ext cx="5309419" cy="3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5" y="1034716"/>
            <a:ext cx="4572000" cy="466825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16569" y="326830"/>
            <a:ext cx="4355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HOTEL LAKESADE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216568" y="6150114"/>
            <a:ext cx="490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TEL.080-9860-5613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34804" y="5750870"/>
            <a:ext cx="506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 Room price only RS.5000 </a:t>
            </a:r>
            <a:endParaRPr kumimoji="1" lang="ja-JP" altLang="en-US" sz="3600" dirty="0"/>
          </a:p>
        </p:txBody>
      </p:sp>
      <p:sp>
        <p:nvSpPr>
          <p:cNvPr id="2" name="角丸四角形 1"/>
          <p:cNvSpPr/>
          <p:nvPr/>
        </p:nvSpPr>
        <p:spPr>
          <a:xfrm flipH="1">
            <a:off x="5204610" y="833267"/>
            <a:ext cx="2982788" cy="3668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 smtClean="0"/>
              <a:t>Addrss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fukuokashi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fukuokaken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hakata</a:t>
            </a:r>
            <a:r>
              <a:rPr lang="en-US" altLang="ja-JP" sz="4000" dirty="0" smtClean="0"/>
              <a:t> 3cheume 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350520" y="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Mount Everest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1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1249680"/>
            <a:ext cx="4894374" cy="448055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 flipH="1">
            <a:off x="0" y="0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Mount Everest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2036748" y="369332"/>
            <a:ext cx="695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MOUNT EVEREST HOTEL MUSTANG NEPAL.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827384" y="6087367"/>
            <a:ext cx="50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ROOM PRICE ONLY RS:6000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90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71</Words>
  <Application>Microsoft Office PowerPoint</Application>
  <PresentationFormat>ユーザー設定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Arial Black</vt:lpstr>
      <vt:lpstr>Bauhaus 93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25</cp:revision>
  <dcterms:created xsi:type="dcterms:W3CDTF">2019-09-06T06:09:10Z</dcterms:created>
  <dcterms:modified xsi:type="dcterms:W3CDTF">2019-10-24T07:08:46Z</dcterms:modified>
</cp:coreProperties>
</file>