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1" r:id="rId4"/>
    <p:sldId id="258" r:id="rId5"/>
    <p:sldId id="259"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81" autoAdjust="0"/>
    <p:restoredTop sz="72384" autoAdjust="0"/>
  </p:normalViewPr>
  <p:slideViewPr>
    <p:cSldViewPr snapToGrid="0">
      <p:cViewPr varScale="1">
        <p:scale>
          <a:sx n="53" d="100"/>
          <a:sy n="53" d="100"/>
        </p:scale>
        <p:origin x="15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06C1A-7E84-4F38-96DA-839DCF582110}" type="datetimeFigureOut">
              <a:rPr kumimoji="1" lang="ja-JP" altLang="en-US" smtClean="0"/>
              <a:t>2019/10/18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48C93-2FC3-4AD0-AD9D-2ECCFD6980D4}" type="slidenum">
              <a:rPr kumimoji="1" lang="ja-JP" altLang="en-US" smtClean="0"/>
              <a:t>‹#›</a:t>
            </a:fld>
            <a:endParaRPr kumimoji="1" lang="ja-JP" altLang="en-US"/>
          </a:p>
        </p:txBody>
      </p:sp>
    </p:spTree>
    <p:extLst>
      <p:ext uri="{BB962C8B-B14F-4D97-AF65-F5344CB8AC3E}">
        <p14:creationId xmlns:p14="http://schemas.microsoft.com/office/powerpoint/2010/main" val="40308048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8C48C93-2FC3-4AD0-AD9D-2ECCFD6980D4}" type="slidenum">
              <a:rPr kumimoji="1" lang="ja-JP" altLang="en-US" smtClean="0"/>
              <a:t>4</a:t>
            </a:fld>
            <a:endParaRPr kumimoji="1" lang="ja-JP" altLang="en-US"/>
          </a:p>
        </p:txBody>
      </p:sp>
    </p:spTree>
    <p:extLst>
      <p:ext uri="{BB962C8B-B14F-4D97-AF65-F5344CB8AC3E}">
        <p14:creationId xmlns:p14="http://schemas.microsoft.com/office/powerpoint/2010/main" val="794382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341962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401819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23301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278725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147490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403637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185371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28345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267926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54065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773E333-47A3-42D1-9B92-9C14B82D52AF}" type="datetimeFigureOut">
              <a:rPr kumimoji="1" lang="ja-JP" altLang="en-US" smtClean="0"/>
              <a:t>2019/10/18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218138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3E333-47A3-42D1-9B92-9C14B82D52AF}" type="datetimeFigureOut">
              <a:rPr kumimoji="1" lang="ja-JP" altLang="en-US" smtClean="0"/>
              <a:t>2019/10/18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7D355-6DDD-4BAB-A0CF-1494D2B75ED2}" type="slidenum">
              <a:rPr kumimoji="1" lang="ja-JP" altLang="en-US" smtClean="0"/>
              <a:t>‹#›</a:t>
            </a:fld>
            <a:endParaRPr kumimoji="1" lang="ja-JP" altLang="en-US"/>
          </a:p>
        </p:txBody>
      </p:sp>
    </p:spTree>
    <p:extLst>
      <p:ext uri="{BB962C8B-B14F-4D97-AF65-F5344CB8AC3E}">
        <p14:creationId xmlns:p14="http://schemas.microsoft.com/office/powerpoint/2010/main" val="314430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750"/>
            <a:ext cx="12192000" cy="5678472"/>
          </a:xfrm>
          <a:prstGeom prst="rect">
            <a:avLst/>
          </a:prstGeom>
        </p:spPr>
      </p:pic>
      <p:sp>
        <p:nvSpPr>
          <p:cNvPr id="6" name="角丸四角形 5"/>
          <p:cNvSpPr/>
          <p:nvPr/>
        </p:nvSpPr>
        <p:spPr>
          <a:xfrm>
            <a:off x="1523999" y="3583533"/>
            <a:ext cx="2143125" cy="19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ANFA is established in 1972BS.</a:t>
            </a:r>
            <a:endParaRPr kumimoji="1" lang="ja-JP" altLang="en-US" sz="1200" dirty="0"/>
          </a:p>
        </p:txBody>
      </p:sp>
      <p:sp>
        <p:nvSpPr>
          <p:cNvPr id="8" name="角丸四角形 7"/>
          <p:cNvSpPr/>
          <p:nvPr/>
        </p:nvSpPr>
        <p:spPr>
          <a:xfrm>
            <a:off x="3034665" y="3358157"/>
            <a:ext cx="5423535"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lumMod val="75000"/>
                  </a:schemeClr>
                </a:solidFill>
              </a:rPr>
              <a:t>It was situated in satdobato</a:t>
            </a:r>
            <a:r>
              <a:rPr lang="en-US" altLang="ja-JP" dirty="0" smtClean="0">
                <a:solidFill>
                  <a:schemeClr val="bg1">
                    <a:lumMod val="75000"/>
                  </a:schemeClr>
                </a:solidFill>
              </a:rPr>
              <a:t>, lalitpur,Nepal</a:t>
            </a:r>
          </a:p>
        </p:txBody>
      </p:sp>
      <p:sp>
        <p:nvSpPr>
          <p:cNvPr id="11" name="右矢印 10"/>
          <p:cNvSpPr/>
          <p:nvPr/>
        </p:nvSpPr>
        <p:spPr>
          <a:xfrm>
            <a:off x="7919582" y="3484910"/>
            <a:ext cx="2175510" cy="41910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200" dirty="0"/>
              <a:t> </a:t>
            </a:r>
            <a:r>
              <a:rPr lang="en-US" altLang="ja-JP" sz="1200" dirty="0" smtClean="0">
                <a:solidFill>
                  <a:srgbClr val="FF0000"/>
                </a:solidFill>
              </a:rPr>
              <a:t>TEL</a:t>
            </a:r>
            <a:r>
              <a:rPr lang="en-US" altLang="ja-JP" sz="1200" dirty="0" smtClean="0"/>
              <a:t> +977 1-5201060</a:t>
            </a:r>
            <a:endParaRPr kumimoji="1" lang="ja-JP" altLang="en-US" sz="1200" dirty="0"/>
          </a:p>
        </p:txBody>
      </p:sp>
      <p:graphicFrame>
        <p:nvGraphicFramePr>
          <p:cNvPr id="3" name="表 2"/>
          <p:cNvGraphicFramePr>
            <a:graphicFrameLocks noGrp="1"/>
          </p:cNvGraphicFramePr>
          <p:nvPr>
            <p:extLst>
              <p:ext uri="{D42A27DB-BD31-4B8C-83A1-F6EECF244321}">
                <p14:modId xmlns:p14="http://schemas.microsoft.com/office/powerpoint/2010/main" val="3959665928"/>
              </p:ext>
            </p:extLst>
          </p:nvPr>
        </p:nvGraphicFramePr>
        <p:xfrm>
          <a:off x="5191120" y="-429750"/>
          <a:ext cx="7000880" cy="370840"/>
        </p:xfrm>
        <a:graphic>
          <a:graphicData uri="http://schemas.openxmlformats.org/drawingml/2006/table">
            <a:tbl>
              <a:tblPr firstRow="1" bandRow="1">
                <a:tableStyleId>{5C22544A-7EE6-4342-B048-85BDC9FD1C3A}</a:tableStyleId>
              </a:tblPr>
              <a:tblGrid>
                <a:gridCol w="1400176">
                  <a:extLst>
                    <a:ext uri="{9D8B030D-6E8A-4147-A177-3AD203B41FA5}">
                      <a16:colId xmlns:a16="http://schemas.microsoft.com/office/drawing/2014/main" val="20000"/>
                    </a:ext>
                  </a:extLst>
                </a:gridCol>
                <a:gridCol w="1400176">
                  <a:extLst>
                    <a:ext uri="{9D8B030D-6E8A-4147-A177-3AD203B41FA5}">
                      <a16:colId xmlns:a16="http://schemas.microsoft.com/office/drawing/2014/main" val="20001"/>
                    </a:ext>
                  </a:extLst>
                </a:gridCol>
                <a:gridCol w="1400176">
                  <a:extLst>
                    <a:ext uri="{9D8B030D-6E8A-4147-A177-3AD203B41FA5}">
                      <a16:colId xmlns:a16="http://schemas.microsoft.com/office/drawing/2014/main" val="20002"/>
                    </a:ext>
                  </a:extLst>
                </a:gridCol>
                <a:gridCol w="1400176">
                  <a:extLst>
                    <a:ext uri="{9D8B030D-6E8A-4147-A177-3AD203B41FA5}">
                      <a16:colId xmlns:a16="http://schemas.microsoft.com/office/drawing/2014/main" val="20003"/>
                    </a:ext>
                  </a:extLst>
                </a:gridCol>
                <a:gridCol w="1400176">
                  <a:extLst>
                    <a:ext uri="{9D8B030D-6E8A-4147-A177-3AD203B41FA5}">
                      <a16:colId xmlns:a16="http://schemas.microsoft.com/office/drawing/2014/main" val="20004"/>
                    </a:ext>
                  </a:extLst>
                </a:gridCol>
              </a:tblGrid>
              <a:tr h="370840">
                <a:tc>
                  <a:txBody>
                    <a:bodyPr/>
                    <a:lstStyle/>
                    <a:p>
                      <a:pPr algn="ctr"/>
                      <a:r>
                        <a:rPr kumimoji="1" lang="en-US" altLang="ja-JP" dirty="0" smtClean="0"/>
                        <a:t>Home</a:t>
                      </a:r>
                      <a:endParaRPr kumimoji="1" lang="ja-JP" altLang="en-US" dirty="0"/>
                    </a:p>
                  </a:txBody>
                  <a:tcPr/>
                </a:tc>
                <a:tc>
                  <a:txBody>
                    <a:bodyPr/>
                    <a:lstStyle/>
                    <a:p>
                      <a:pPr algn="ctr"/>
                      <a:r>
                        <a:rPr kumimoji="1" lang="en-US" altLang="ja-JP" dirty="0" smtClean="0"/>
                        <a:t>About</a:t>
                      </a:r>
                      <a:endParaRPr kumimoji="1" lang="ja-JP" altLang="en-US" dirty="0"/>
                    </a:p>
                  </a:txBody>
                  <a:tcPr/>
                </a:tc>
                <a:tc>
                  <a:txBody>
                    <a:bodyPr/>
                    <a:lstStyle/>
                    <a:p>
                      <a:pPr algn="ctr"/>
                      <a:r>
                        <a:rPr kumimoji="1" lang="en-US" altLang="ja-JP" dirty="0" smtClean="0"/>
                        <a:t>Live TV</a:t>
                      </a:r>
                      <a:endParaRPr kumimoji="1" lang="ja-JP" altLang="en-US" dirty="0"/>
                    </a:p>
                  </a:txBody>
                  <a:tcPr/>
                </a:tc>
                <a:tc>
                  <a:txBody>
                    <a:bodyPr/>
                    <a:lstStyle/>
                    <a:p>
                      <a:pPr algn="ctr"/>
                      <a:r>
                        <a:rPr kumimoji="1" lang="en-US" altLang="ja-JP" dirty="0" smtClean="0"/>
                        <a:t>News/Event</a:t>
                      </a:r>
                      <a:endParaRPr kumimoji="1" lang="ja-JP" altLang="en-US" dirty="0"/>
                    </a:p>
                  </a:txBody>
                  <a:tcPr/>
                </a:tc>
                <a:tc>
                  <a:txBody>
                    <a:bodyPr/>
                    <a:lstStyle/>
                    <a:p>
                      <a:pPr algn="ctr"/>
                      <a:r>
                        <a:rPr kumimoji="1" lang="en-US" altLang="ja-JP" dirty="0" smtClean="0"/>
                        <a:t>Contact</a:t>
                      </a:r>
                      <a:endParaRPr kumimoji="1" lang="ja-JP" altLang="en-US" dirty="0"/>
                    </a:p>
                  </a:txBody>
                  <a:tcPr/>
                </a:tc>
                <a:extLst>
                  <a:ext uri="{0D108BD9-81ED-4DB2-BD59-A6C34878D82A}">
                    <a16:rowId xmlns:a16="http://schemas.microsoft.com/office/drawing/2014/main" val="10000"/>
                  </a:ext>
                </a:extLst>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9963"/>
            <a:ext cx="12192000" cy="3447577"/>
          </a:xfrm>
          <a:prstGeom prst="rect">
            <a:avLst/>
          </a:prstGeom>
        </p:spPr>
      </p:pic>
    </p:spTree>
    <p:extLst>
      <p:ext uri="{BB962C8B-B14F-4D97-AF65-F5344CB8AC3E}">
        <p14:creationId xmlns:p14="http://schemas.microsoft.com/office/powerpoint/2010/main" val="2141015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Home </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67213"/>
            <a:ext cx="5188346" cy="2327912"/>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7024" y="-1"/>
            <a:ext cx="4477897" cy="2180487"/>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4173" y="0"/>
            <a:ext cx="5124469" cy="2888879"/>
          </a:xfrm>
          <a:prstGeom prst="rect">
            <a:avLst/>
          </a:prstGeom>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46" y="5095125"/>
            <a:ext cx="4924415" cy="2142134"/>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35" y="1263392"/>
            <a:ext cx="2635790" cy="1504597"/>
          </a:xfrm>
          <a:prstGeom prst="rect">
            <a:avLst/>
          </a:prstGeom>
        </p:spPr>
      </p:pic>
      <p:pic>
        <p:nvPicPr>
          <p:cNvPr id="3" name="図 2"/>
          <p:cNvPicPr>
            <a:picLocks noChangeAspect="1"/>
          </p:cNvPicPr>
          <p:nvPr/>
        </p:nvPicPr>
        <p:blipFill>
          <a:blip r:embed="rId7"/>
          <a:stretch>
            <a:fillRect/>
          </a:stretch>
        </p:blipFill>
        <p:spPr>
          <a:xfrm>
            <a:off x="5004261" y="2180487"/>
            <a:ext cx="7187739" cy="4835455"/>
          </a:xfrm>
          <a:prstGeom prst="rect">
            <a:avLst/>
          </a:prstGeom>
        </p:spPr>
      </p:pic>
    </p:spTree>
    <p:extLst>
      <p:ext uri="{BB962C8B-B14F-4D97-AF65-F5344CB8AC3E}">
        <p14:creationId xmlns:p14="http://schemas.microsoft.com/office/powerpoint/2010/main" val="251600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Team news</a:t>
            </a:r>
            <a:endParaRPr kumimoji="1" lang="ja-JP" altLang="en-US" dirty="0"/>
          </a:p>
        </p:txBody>
      </p:sp>
      <p:sp>
        <p:nvSpPr>
          <p:cNvPr id="3" name="コンテンツ プレースホルダー 2"/>
          <p:cNvSpPr>
            <a:spLocks noGrp="1"/>
          </p:cNvSpPr>
          <p:nvPr>
            <p:ph idx="1"/>
          </p:nvPr>
        </p:nvSpPr>
        <p:spPr/>
        <p:txBody>
          <a:bodyPr/>
          <a:lstStyle/>
          <a:p>
            <a:pPr fontAlgn="ctr"/>
            <a:r>
              <a:rPr lang="en-US" altLang="ja-JP" dirty="0"/>
              <a:t>Australia trounce Nepal in World Cup 2022 qualifier</a:t>
            </a:r>
          </a:p>
          <a:p>
            <a:pPr fontAlgn="base"/>
            <a:r>
              <a:rPr lang="en-US" altLang="ja-JP" b="1" dirty="0"/>
              <a:t>Jamie Maclaren joined an elite, exclusive group after scoring his first international hat-trick as </a:t>
            </a:r>
            <a:r>
              <a:rPr lang="en-US" altLang="ja-JP" b="1" dirty="0" smtClean="0"/>
              <a:t> </a:t>
            </a:r>
            <a:r>
              <a:rPr lang="en-US" altLang="ja-JP" b="1" dirty="0"/>
              <a:t>put Nepal to the sword.</a:t>
            </a: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900" y="3115777"/>
            <a:ext cx="3352800" cy="3722348"/>
          </a:xfrm>
          <a:prstGeom prst="rect">
            <a:avLst/>
          </a:prstGeom>
        </p:spPr>
      </p:pic>
    </p:spTree>
    <p:extLst>
      <p:ext uri="{BB962C8B-B14F-4D97-AF65-F5344CB8AC3E}">
        <p14:creationId xmlns:p14="http://schemas.microsoft.com/office/powerpoint/2010/main" val="303899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About</a:t>
            </a:r>
            <a:br>
              <a:rPr lang="en-US" altLang="ja-JP" smtClean="0"/>
            </a:br>
            <a:endParaRPr lang="ja-JP" altLang="en-US" dirty="0"/>
          </a:p>
        </p:txBody>
      </p:sp>
      <p:sp>
        <p:nvSpPr>
          <p:cNvPr id="3" name="コンテンツ プレースホルダー 2"/>
          <p:cNvSpPr>
            <a:spLocks noGrp="1"/>
          </p:cNvSpPr>
          <p:nvPr>
            <p:ph idx="1"/>
          </p:nvPr>
        </p:nvSpPr>
        <p:spPr>
          <a:xfrm>
            <a:off x="0" y="1825624"/>
            <a:ext cx="11353800" cy="5342091"/>
          </a:xfrm>
        </p:spPr>
        <p:txBody>
          <a:bodyPr>
            <a:normAutofit/>
          </a:bodyPr>
          <a:lstStyle/>
          <a:p>
            <a:r>
              <a:rPr lang="en-US" altLang="ja-JP" dirty="0" smtClean="0"/>
              <a:t>About Us</a:t>
            </a:r>
          </a:p>
          <a:p>
            <a:r>
              <a:rPr lang="en-US" altLang="ja-JP" dirty="0" smtClean="0"/>
              <a:t>The All Nepal Football Association (ANFA) is the national football governing body in Nepal which oversees national as well as club level competitions. Founded in 1951, ANFA got affiliation from International Federation of Association Football, FIFA, in 1972. The association is currently under the leadership of President Karma T-</a:t>
            </a:r>
            <a:r>
              <a:rPr lang="en-US" altLang="ja-JP" dirty="0" err="1" smtClean="0"/>
              <a:t>shering</a:t>
            </a:r>
            <a:r>
              <a:rPr lang="en-US" altLang="ja-JP" dirty="0" smtClean="0"/>
              <a:t> Sherpa. Its headquarters is located at the ANFA House in ANFA Complex, </a:t>
            </a:r>
            <a:r>
              <a:rPr lang="en-US" altLang="ja-JP" dirty="0" err="1" smtClean="0"/>
              <a:t>Satdobato</a:t>
            </a:r>
            <a:r>
              <a:rPr lang="en-US" altLang="ja-JP" dirty="0" smtClean="0"/>
              <a:t>, </a:t>
            </a:r>
            <a:r>
              <a:rPr lang="en-US" altLang="ja-JP" dirty="0" err="1" smtClean="0"/>
              <a:t>Lalitpur</a:t>
            </a:r>
            <a:r>
              <a:rPr lang="en-US" altLang="ja-JP" dirty="0" smtClean="0"/>
              <a:t> .</a:t>
            </a:r>
          </a:p>
          <a:p>
            <a:r>
              <a:rPr lang="en-US" altLang="ja-JP" dirty="0" smtClean="0"/>
              <a:t>Leave a Message </a:t>
            </a:r>
          </a:p>
          <a:p>
            <a:r>
              <a:rPr lang="en-US" altLang="ja-JP" dirty="0" smtClean="0"/>
              <a:t/>
            </a:r>
            <a:br>
              <a:rPr lang="en-US" altLang="ja-JP" dirty="0" smtClean="0"/>
            </a:br>
            <a:r>
              <a:rPr lang="en-US" altLang="ja-JP" b="1" cap="all" dirty="0"/>
              <a:t>FLASH </a:t>
            </a:r>
            <a:r>
              <a:rPr lang="en-US" altLang="ja-JP" b="1" cap="all" dirty="0" smtClean="0"/>
              <a:t>NEWS</a:t>
            </a:r>
            <a:r>
              <a:rPr lang="en-US" altLang="ja-JP" dirty="0" smtClean="0"/>
              <a:t/>
            </a:r>
            <a:br>
              <a:rPr lang="en-US" altLang="ja-JP" dirty="0" smtClean="0"/>
            </a:br>
            <a:endParaRPr lang="en-US" altLang="ja-JP" dirty="0" smtClean="0"/>
          </a:p>
          <a:p>
            <a:r>
              <a:rPr lang="en-US" altLang="ja-JP" dirty="0" smtClean="0"/>
              <a:t>Follow us on : </a:t>
            </a:r>
            <a:r>
              <a:rPr lang="en-US" altLang="ja-JP" dirty="0" err="1" smtClean="0"/>
              <a:t>facebook,twitter,Wikipedia,google</a:t>
            </a:r>
            <a:endParaRPr lang="en-US" altLang="ja-JP" dirty="0" smtClean="0"/>
          </a:p>
          <a:p>
            <a:pPr marL="0" indent="0">
              <a:buNone/>
            </a:pPr>
            <a:endParaRPr lang="ja-JP" altLang="en-US" dirty="0"/>
          </a:p>
        </p:txBody>
      </p:sp>
    </p:spTree>
    <p:extLst>
      <p:ext uri="{BB962C8B-B14F-4D97-AF65-F5344CB8AC3E}">
        <p14:creationId xmlns:p14="http://schemas.microsoft.com/office/powerpoint/2010/main" val="37523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News</a:t>
            </a:r>
            <a:br>
              <a:rPr kumimoji="1" lang="en-US" altLang="ja-JP" dirty="0" smtClean="0"/>
            </a:br>
            <a:endParaRPr kumimoji="1" lang="ja-JP" altLang="en-US" dirty="0"/>
          </a:p>
        </p:txBody>
      </p:sp>
      <p:sp>
        <p:nvSpPr>
          <p:cNvPr id="3" name="コンテンツ プレースホルダー 2"/>
          <p:cNvSpPr>
            <a:spLocks noGrp="1"/>
          </p:cNvSpPr>
          <p:nvPr>
            <p:ph idx="1"/>
          </p:nvPr>
        </p:nvSpPr>
        <p:spPr>
          <a:xfrm>
            <a:off x="838200" y="1150374"/>
            <a:ext cx="11353800" cy="5707626"/>
          </a:xfrm>
        </p:spPr>
        <p:txBody>
          <a:bodyPr>
            <a:normAutofit fontScale="85000" lnSpcReduction="10000"/>
          </a:bodyPr>
          <a:lstStyle/>
          <a:p>
            <a:r>
              <a:rPr lang="en-US" altLang="ja-JP" b="1" dirty="0"/>
              <a:t>Nepal Goalie Kiran </a:t>
            </a:r>
            <a:r>
              <a:rPr lang="en-US" altLang="ja-JP" b="1" dirty="0" err="1"/>
              <a:t>Chemjong</a:t>
            </a:r>
            <a:r>
              <a:rPr lang="en-US" altLang="ja-JP" b="1" dirty="0"/>
              <a:t> Plays Important Match For </a:t>
            </a:r>
            <a:r>
              <a:rPr lang="en-US" altLang="ja-JP" b="1" dirty="0" err="1"/>
              <a:t>Fujieda</a:t>
            </a:r>
            <a:r>
              <a:rPr lang="en-US" altLang="ja-JP" b="1" dirty="0"/>
              <a:t> </a:t>
            </a:r>
            <a:r>
              <a:rPr lang="en-US" altLang="ja-JP" b="1" dirty="0" smtClean="0"/>
              <a:t>MYFC JAPAN</a:t>
            </a:r>
          </a:p>
          <a:p>
            <a:r>
              <a:rPr lang="fr-FR" altLang="ja-JP" b="1" dirty="0"/>
              <a:t>2020 AFC U16 Championship Qualifiers: Nepal Vs </a:t>
            </a:r>
            <a:r>
              <a:rPr lang="fr-FR" altLang="ja-JP" b="1" dirty="0" smtClean="0"/>
              <a:t>Kuwait</a:t>
            </a:r>
          </a:p>
          <a:p>
            <a:r>
              <a:rPr lang="en-US" altLang="ja-JP" b="1" dirty="0"/>
              <a:t>Australia: Nepalese United FC Wins Title Of Metropolitan South Division 2 League </a:t>
            </a:r>
            <a:r>
              <a:rPr lang="en-US" altLang="ja-JP" b="1" dirty="0" smtClean="0"/>
              <a:t>2019</a:t>
            </a:r>
          </a:p>
          <a:p>
            <a:pPr fontAlgn="base"/>
            <a:r>
              <a:rPr lang="en-US" altLang="ja-JP" b="1" cap="all" dirty="0" smtClean="0"/>
              <a:t>AFC/FIFA</a:t>
            </a:r>
            <a:endParaRPr lang="en-US" altLang="ja-JP" dirty="0"/>
          </a:p>
          <a:p>
            <a:r>
              <a:rPr lang="en-US" altLang="ja-JP" b="1" dirty="0"/>
              <a:t>FIFA World Cup Qatar 2022™ Official Emblem </a:t>
            </a:r>
            <a:r>
              <a:rPr lang="en-US" altLang="ja-JP" b="1" dirty="0" smtClean="0"/>
              <a:t>Revealed</a:t>
            </a:r>
          </a:p>
          <a:p>
            <a:r>
              <a:rPr lang="en-US" altLang="ja-JP" b="1" dirty="0"/>
              <a:t>Nepal Women's Team Returning Home </a:t>
            </a:r>
            <a:r>
              <a:rPr lang="en-US" altLang="ja-JP" b="1" dirty="0" err="1" smtClean="0"/>
              <a:t>Tonight:</a:t>
            </a:r>
            <a:r>
              <a:rPr lang="en-US" altLang="ja-JP" dirty="0" err="1"/>
              <a:t>Nepal</a:t>
            </a:r>
            <a:r>
              <a:rPr lang="en-US" altLang="ja-JP" dirty="0"/>
              <a:t> women's team is returning home from </a:t>
            </a:r>
            <a:r>
              <a:rPr lang="en-US" altLang="ja-JP" dirty="0" err="1"/>
              <a:t>Karakol</a:t>
            </a:r>
            <a:r>
              <a:rPr lang="en-US" altLang="ja-JP" dirty="0"/>
              <a:t>, Kyrgyz Republic tonight.</a:t>
            </a:r>
            <a:br>
              <a:rPr lang="en-US" altLang="ja-JP" dirty="0"/>
            </a:br>
            <a:r>
              <a:rPr lang="en-US" altLang="ja-JP" dirty="0"/>
              <a:t/>
            </a:r>
            <a:br>
              <a:rPr lang="en-US" altLang="ja-JP" dirty="0"/>
            </a:br>
            <a:r>
              <a:rPr lang="en-US" altLang="ja-JP" dirty="0" err="1"/>
              <a:t>Cheli</a:t>
            </a:r>
            <a:r>
              <a:rPr lang="en-US" altLang="ja-JP" dirty="0"/>
              <a:t> finished runners up in </a:t>
            </a:r>
            <a:r>
              <a:rPr lang="en-US" altLang="ja-JP" dirty="0" err="1"/>
              <a:t>Nadezhda</a:t>
            </a:r>
            <a:r>
              <a:rPr lang="en-US" altLang="ja-JP" dirty="0"/>
              <a:t> cup 2019, losing 3-2 to Uzbekistan in the final played on Thursday.</a:t>
            </a:r>
            <a:br>
              <a:rPr lang="en-US" altLang="ja-JP" dirty="0"/>
            </a:br>
            <a:r>
              <a:rPr lang="en-US" altLang="ja-JP" dirty="0"/>
              <a:t/>
            </a:r>
            <a:br>
              <a:rPr lang="en-US" altLang="ja-JP" dirty="0"/>
            </a:br>
            <a:r>
              <a:rPr lang="en-US" altLang="ja-JP" dirty="0"/>
              <a:t>Team is preparing for upcoming SA Games that Nepal is hosting in December, 2019.</a:t>
            </a:r>
            <a:br>
              <a:rPr lang="en-US" altLang="ja-JP" dirty="0"/>
            </a:br>
            <a:r>
              <a:rPr lang="en-US" altLang="ja-JP" dirty="0"/>
              <a:t/>
            </a:r>
            <a:br>
              <a:rPr lang="en-US" altLang="ja-JP" dirty="0"/>
            </a:br>
            <a:r>
              <a:rPr lang="en-US" altLang="ja-JP" dirty="0"/>
              <a:t>Nepal have never won gold in SA Games.</a:t>
            </a:r>
            <a:br>
              <a:rPr lang="en-US" altLang="ja-JP" dirty="0"/>
            </a:br>
            <a:r>
              <a:rPr lang="en-US" altLang="ja-JP" dirty="0"/>
              <a:t/>
            </a:r>
            <a:br>
              <a:rPr lang="en-US" altLang="ja-JP" dirty="0"/>
            </a:br>
            <a:r>
              <a:rPr lang="en-US" altLang="ja-JP" dirty="0"/>
              <a:t>Former Nepal international and skipper, Hari </a:t>
            </a:r>
            <a:r>
              <a:rPr lang="en-US" altLang="ja-JP" dirty="0" err="1"/>
              <a:t>Khadka</a:t>
            </a:r>
            <a:r>
              <a:rPr lang="en-US" altLang="ja-JP" dirty="0"/>
              <a:t> is leading the team</a:t>
            </a:r>
            <a:r>
              <a:rPr lang="en-US" altLang="ja-JP" dirty="0" smtClean="0"/>
              <a:t>.</a:t>
            </a:r>
          </a:p>
          <a:p>
            <a:endParaRPr kumimoji="1" lang="ja-JP" altLang="en-US" dirty="0"/>
          </a:p>
        </p:txBody>
      </p:sp>
    </p:spTree>
    <p:extLst>
      <p:ext uri="{BB962C8B-B14F-4D97-AF65-F5344CB8AC3E}">
        <p14:creationId xmlns:p14="http://schemas.microsoft.com/office/powerpoint/2010/main" val="145802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Live/TV</a:t>
            </a:r>
            <a:br>
              <a:rPr kumimoji="1" lang="en-US" altLang="ja-JP" dirty="0" smtClean="0"/>
            </a:br>
            <a:endParaRPr kumimoji="1" lang="ja-JP" altLang="en-US" dirty="0"/>
          </a:p>
        </p:txBody>
      </p:sp>
      <p:sp>
        <p:nvSpPr>
          <p:cNvPr id="3" name="コンテンツ プレースホルダー 2"/>
          <p:cNvSpPr>
            <a:spLocks noGrp="1"/>
          </p:cNvSpPr>
          <p:nvPr>
            <p:ph idx="1"/>
          </p:nvPr>
        </p:nvSpPr>
        <p:spPr>
          <a:xfrm>
            <a:off x="0" y="1825625"/>
            <a:ext cx="12192000" cy="5283098"/>
          </a:xfrm>
        </p:spPr>
        <p:txBody>
          <a:bodyPr/>
          <a:lstStyle/>
          <a:p>
            <a:r>
              <a:rPr lang="en-US" altLang="ja-JP" b="1" dirty="0" err="1"/>
              <a:t>Nadezhda</a:t>
            </a:r>
            <a:r>
              <a:rPr lang="en-US" altLang="ja-JP" b="1" dirty="0"/>
              <a:t> cup 2019: Nepal Vs Uzbekistan - WATCH THE MATCH </a:t>
            </a:r>
            <a:r>
              <a:rPr lang="en-US" altLang="ja-JP" b="1" dirty="0" smtClean="0"/>
              <a:t>LIVE</a:t>
            </a:r>
            <a:endParaRPr lang="en-US" altLang="ja-JP" b="1" dirty="0"/>
          </a:p>
          <a:p>
            <a:r>
              <a:rPr lang="en-US" altLang="ja-JP" b="1" dirty="0" smtClean="0"/>
              <a:t>FIFA World Cup 2022 Asian </a:t>
            </a:r>
            <a:r>
              <a:rPr lang="en-US" altLang="ja-JP" b="1" dirty="0" err="1" smtClean="0"/>
              <a:t>quafiers</a:t>
            </a:r>
            <a:r>
              <a:rPr lang="en-US" altLang="ja-JP" b="1" dirty="0" smtClean="0"/>
              <a:t> NEPAL VS AUSTRALIA- WATCH THE LIVE MATCH</a:t>
            </a:r>
          </a:p>
          <a:p>
            <a:r>
              <a:rPr lang="en-US" altLang="ja-JP" b="1" dirty="0" smtClean="0"/>
              <a:t>SAFF U-18 CHAMPIONSHIP Nepal 2019 –live match</a:t>
            </a:r>
          </a:p>
          <a:p>
            <a:r>
              <a:rPr lang="en-US" altLang="ja-JP" b="1" dirty="0" smtClean="0"/>
              <a:t>BANGABANDHU GOLD CUP Bangladesh 2019- live all matches</a:t>
            </a:r>
          </a:p>
          <a:p>
            <a:r>
              <a:rPr lang="en-US" altLang="ja-JP" b="1" dirty="0" smtClean="0"/>
              <a:t>AAHA RARA gold Cup </a:t>
            </a:r>
            <a:r>
              <a:rPr lang="en-US" altLang="ja-JP" b="1" dirty="0" err="1" smtClean="0"/>
              <a:t>pokhara</a:t>
            </a:r>
            <a:r>
              <a:rPr lang="en-US" altLang="ja-JP" b="1" dirty="0" smtClean="0"/>
              <a:t> 2076 Live match</a:t>
            </a:r>
          </a:p>
          <a:p>
            <a:r>
              <a:rPr lang="en-US" altLang="ja-JP" b="1" dirty="0" err="1" smtClean="0"/>
              <a:t>Saff</a:t>
            </a:r>
            <a:r>
              <a:rPr lang="en-US" altLang="ja-JP" b="1" dirty="0" smtClean="0"/>
              <a:t> women`s  championship 2019 Nepal –LIVE MATCH</a:t>
            </a:r>
          </a:p>
          <a:p>
            <a:endParaRPr lang="en-US" altLang="ja-JP" b="1" dirty="0" smtClean="0"/>
          </a:p>
          <a:p>
            <a:endParaRPr lang="en-US" altLang="ja-JP" b="1" dirty="0" smtClean="0"/>
          </a:p>
          <a:p>
            <a:endParaRPr lang="en-US" altLang="ja-JP" dirty="0" smtClean="0"/>
          </a:p>
        </p:txBody>
      </p:sp>
    </p:spTree>
    <p:extLst>
      <p:ext uri="{BB962C8B-B14F-4D97-AF65-F5344CB8AC3E}">
        <p14:creationId xmlns:p14="http://schemas.microsoft.com/office/powerpoint/2010/main" val="19118439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259</Words>
  <Application>Microsoft Office PowerPoint</Application>
  <PresentationFormat>ワイド画面</PresentationFormat>
  <Paragraphs>36</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游ゴシック</vt:lpstr>
      <vt:lpstr>Arial</vt:lpstr>
      <vt:lpstr>Calibri</vt:lpstr>
      <vt:lpstr>Calibri Light</vt:lpstr>
      <vt:lpstr>Office テーマ</vt:lpstr>
      <vt:lpstr>PowerPoint プレゼンテーション</vt:lpstr>
      <vt:lpstr>Home </vt:lpstr>
      <vt:lpstr>Team news</vt:lpstr>
      <vt:lpstr>About </vt:lpstr>
      <vt:lpstr>News </vt:lpstr>
      <vt:lpstr>Live/TV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40</cp:revision>
  <dcterms:created xsi:type="dcterms:W3CDTF">2019-08-29T05:40:21Z</dcterms:created>
  <dcterms:modified xsi:type="dcterms:W3CDTF">2019-10-18T07:04:13Z</dcterms:modified>
</cp:coreProperties>
</file>