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15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11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87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016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82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45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6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11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5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6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05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22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84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1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37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65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E1ABD9-EB34-4A42-9CB3-A061BA2E6264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077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fif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7" Type="http://schemas.openxmlformats.org/officeDocument/2006/relationships/image" Target="../media/image14.jpe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fif"/><Relationship Id="rId4" Type="http://schemas.openxmlformats.org/officeDocument/2006/relationships/image" Target="../media/image11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8868" y="636512"/>
            <a:ext cx="11008949" cy="80092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Algerian" panose="04020705040A02060702" pitchFamily="82" charset="0"/>
              </a:rPr>
              <a:t>NEPALI</a:t>
            </a:r>
            <a:r>
              <a:rPr kumimoji="1" lang="en-US" altLang="ja-JP" sz="4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kumimoji="1" lang="en-US" altLang="ja-JP" sz="4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  <a:latin typeface="Algerian" panose="04020705040A02060702" pitchFamily="82" charset="0"/>
              </a:rPr>
              <a:t>INDIAN RESTURANT</a:t>
            </a:r>
            <a:endParaRPr kumimoji="1" lang="ja-JP" alt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https://image.shutterstock.com/image-photo/various-asian-meals-on-rustic-260nw-112506647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17"/>
          <a:stretch/>
        </p:blipFill>
        <p:spPr bwMode="auto">
          <a:xfrm>
            <a:off x="2420651" y="2102844"/>
            <a:ext cx="9539142" cy="4027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テキスト ボックス 2"/>
          <p:cNvSpPr txBox="1"/>
          <p:nvPr/>
        </p:nvSpPr>
        <p:spPr>
          <a:xfrm>
            <a:off x="3687343" y="297908"/>
            <a:ext cx="496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Best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</a:rPr>
              <a:t>food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</a:rPr>
              <a:t>and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</a:rPr>
              <a:t>best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</a:rPr>
              <a:t>hospitality</a:t>
            </a:r>
            <a:r>
              <a:rPr lang="ja-JP" altLang="en-US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is our motto</a:t>
            </a:r>
            <a:r>
              <a:rPr lang="en-US" altLang="ja-JP" dirty="0" smtClean="0">
                <a:solidFill>
                  <a:srgbClr val="EE9F12"/>
                </a:solidFill>
              </a:rPr>
              <a:t>.</a:t>
            </a:r>
            <a:r>
              <a:rPr kumimoji="1" lang="ja-JP" altLang="en-US" dirty="0" smtClean="0">
                <a:solidFill>
                  <a:srgbClr val="EE9F12"/>
                </a:solidFill>
              </a:rPr>
              <a:t> </a:t>
            </a:r>
            <a:endParaRPr kumimoji="1" lang="ja-JP" altLang="en-US" dirty="0">
              <a:solidFill>
                <a:srgbClr val="EE9F12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89010"/>
              </p:ext>
            </p:extLst>
          </p:nvPr>
        </p:nvGraphicFramePr>
        <p:xfrm>
          <a:off x="4227424" y="1543261"/>
          <a:ext cx="75961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033">
                  <a:extLst>
                    <a:ext uri="{9D8B030D-6E8A-4147-A177-3AD203B41FA5}">
                      <a16:colId xmlns:a16="http://schemas.microsoft.com/office/drawing/2014/main" val="1620486285"/>
                    </a:ext>
                  </a:extLst>
                </a:gridCol>
                <a:gridCol w="1899033">
                  <a:extLst>
                    <a:ext uri="{9D8B030D-6E8A-4147-A177-3AD203B41FA5}">
                      <a16:colId xmlns:a16="http://schemas.microsoft.com/office/drawing/2014/main" val="1471580716"/>
                    </a:ext>
                  </a:extLst>
                </a:gridCol>
                <a:gridCol w="1899033">
                  <a:extLst>
                    <a:ext uri="{9D8B030D-6E8A-4147-A177-3AD203B41FA5}">
                      <a16:colId xmlns:a16="http://schemas.microsoft.com/office/drawing/2014/main" val="3930488274"/>
                    </a:ext>
                  </a:extLst>
                </a:gridCol>
                <a:gridCol w="1899033">
                  <a:extLst>
                    <a:ext uri="{9D8B030D-6E8A-4147-A177-3AD203B41FA5}">
                      <a16:colId xmlns:a16="http://schemas.microsoft.com/office/drawing/2014/main" val="1311020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Home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About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Menu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Contact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2857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21238"/>
              </p:ext>
            </p:extLst>
          </p:nvPr>
        </p:nvGraphicFramePr>
        <p:xfrm>
          <a:off x="256674" y="6365481"/>
          <a:ext cx="1177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3473">
                  <a:extLst>
                    <a:ext uri="{9D8B030D-6E8A-4147-A177-3AD203B41FA5}">
                      <a16:colId xmlns:a16="http://schemas.microsoft.com/office/drawing/2014/main" val="119680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Copyright@swastika</a:t>
                      </a:r>
                      <a:r>
                        <a:rPr kumimoji="1" lang="en-US" altLang="ja-JP" dirty="0" smtClean="0"/>
                        <a:t>, 2019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11040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1" y="2562028"/>
            <a:ext cx="3266276" cy="19224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2015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63" y="672245"/>
            <a:ext cx="3007899" cy="184284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49" y="612925"/>
            <a:ext cx="2843551" cy="187500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" y="640080"/>
            <a:ext cx="2843551" cy="184785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718456" y="2612571"/>
            <a:ext cx="2739047" cy="815944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ダルーバト（ランチ）１</a:t>
            </a:r>
            <a:r>
              <a:rPr kumimoji="1" lang="en-US" altLang="ja-JP" dirty="0" smtClean="0"/>
              <a:t>000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3797850" y="2612571"/>
            <a:ext cx="3007899" cy="7184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カッヤセント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９００</a:t>
            </a:r>
            <a:r>
              <a:rPr kumimoji="1" lang="ja-JP" altLang="en-US" dirty="0"/>
              <a:t>円</a:t>
            </a:r>
            <a:endParaRPr kumimoji="1" lang="en-US" altLang="ja-JP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7606949" y="2612571"/>
            <a:ext cx="2738834" cy="7837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スープモーモ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６００</a:t>
            </a:r>
            <a:r>
              <a:rPr kumimoji="1" lang="ja-JP" altLang="en-US" dirty="0"/>
              <a:t>円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1" y="3699328"/>
            <a:ext cx="2714625" cy="168592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68" y="3699327"/>
            <a:ext cx="2541694" cy="160020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00" y="3699328"/>
            <a:ext cx="2857500" cy="1600200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795131" y="5553635"/>
            <a:ext cx="2714625" cy="6589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チャトパティ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５００円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168588" y="5553635"/>
            <a:ext cx="2802273" cy="6589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セルローティ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７００円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7866529" y="5553635"/>
            <a:ext cx="2232212" cy="672353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チャウミン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６００</a:t>
            </a:r>
            <a:r>
              <a:rPr kumimoji="1" lang="ja-JP" altLang="en-US" dirty="0">
                <a:solidFill>
                  <a:schemeClr val="bg1"/>
                </a:solidFill>
              </a:rPr>
              <a:t>円</a:t>
            </a:r>
          </a:p>
        </p:txBody>
      </p:sp>
    </p:spTree>
    <p:extLst>
      <p:ext uri="{BB962C8B-B14F-4D97-AF65-F5344CB8AC3E}">
        <p14:creationId xmlns:p14="http://schemas.microsoft.com/office/powerpoint/2010/main" val="301704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1" y="316301"/>
            <a:ext cx="3322617" cy="199357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86" y="316301"/>
            <a:ext cx="2790998" cy="19935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102" y="214495"/>
            <a:ext cx="2911523" cy="209537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85" y="3851605"/>
            <a:ext cx="2619375" cy="17430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62" y="3701191"/>
            <a:ext cx="3204783" cy="204390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1" y="3701191"/>
            <a:ext cx="2810434" cy="2210757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793376" y="2501153"/>
            <a:ext cx="3105431" cy="9681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モーモ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７００円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4477871" y="2447365"/>
            <a:ext cx="3084413" cy="9950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野菜サラダ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６００円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8592671" y="2501153"/>
            <a:ext cx="2554941" cy="9412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パにプリ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５００</a:t>
            </a:r>
            <a:r>
              <a:rPr kumimoji="1" lang="ja-JP" altLang="en-US" dirty="0">
                <a:solidFill>
                  <a:schemeClr val="bg1"/>
                </a:solidFill>
              </a:rPr>
              <a:t>円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793376" y="6010835"/>
            <a:ext cx="2649909" cy="8471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ナン（ランチ）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１０５０円</a:t>
            </a:r>
          </a:p>
        </p:txBody>
      </p:sp>
      <p:sp>
        <p:nvSpPr>
          <p:cNvPr id="12" name="角丸四角形 11"/>
          <p:cNvSpPr/>
          <p:nvPr/>
        </p:nvSpPr>
        <p:spPr>
          <a:xfrm flipH="1">
            <a:off x="4821196" y="5864883"/>
            <a:ext cx="2397762" cy="9460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スクティ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７００円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8592671" y="5938842"/>
            <a:ext cx="2420470" cy="7981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アルサデコ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５００円</a:t>
            </a:r>
          </a:p>
        </p:txBody>
      </p:sp>
    </p:spTree>
    <p:extLst>
      <p:ext uri="{BB962C8B-B14F-4D97-AF65-F5344CB8AC3E}">
        <p14:creationId xmlns:p14="http://schemas.microsoft.com/office/powerpoint/2010/main" val="105654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1351" cy="445443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51" y="318921"/>
            <a:ext cx="6143415" cy="344907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51" y="3937815"/>
            <a:ext cx="6352216" cy="275036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3" y="4456447"/>
            <a:ext cx="5557308" cy="24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92087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262</TotalTime>
  <Words>52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Algerian</vt:lpstr>
      <vt:lpstr>Century Gothic</vt:lpstr>
      <vt:lpstr>Wingdings 3</vt:lpstr>
      <vt:lpstr>スライス</vt:lpstr>
      <vt:lpstr>NEPALI AND INDIAN RESTURANT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NEPALI AND INDIAN RESTURANT</dc:title>
  <dc:creator>gakusei</dc:creator>
  <cp:lastModifiedBy>学生</cp:lastModifiedBy>
  <cp:revision>27</cp:revision>
  <dcterms:created xsi:type="dcterms:W3CDTF">2019-08-29T05:26:57Z</dcterms:created>
  <dcterms:modified xsi:type="dcterms:W3CDTF">2019-10-24T07:14:18Z</dcterms:modified>
</cp:coreProperties>
</file>