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4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63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37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96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61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95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09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00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90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93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12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1ABD9-EB34-4A42-9CB3-A061BA2E626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6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g"/><Relationship Id="rId7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8868" y="636512"/>
            <a:ext cx="11008949" cy="80092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Algerian" panose="04020705040A02060702" pitchFamily="82" charset="0"/>
              </a:rPr>
              <a:t>NEPALI</a:t>
            </a:r>
            <a:r>
              <a:rPr kumimoji="1" lang="en-US" altLang="ja-JP" sz="4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kumimoji="1" lang="en-US" altLang="ja-JP" sz="4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  <a:latin typeface="Algerian" panose="04020705040A02060702" pitchFamily="82" charset="0"/>
              </a:rPr>
              <a:t>INDIAN RESTURANT</a:t>
            </a:r>
            <a:endParaRPr kumimoji="1" lang="ja-JP" alt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https://image.shutterstock.com/image-photo/various-asian-meals-on-rustic-260nw-112506647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17"/>
          <a:stretch/>
        </p:blipFill>
        <p:spPr bwMode="auto">
          <a:xfrm>
            <a:off x="2420651" y="2102844"/>
            <a:ext cx="9539142" cy="40277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テキスト ボックス 2"/>
          <p:cNvSpPr txBox="1"/>
          <p:nvPr/>
        </p:nvSpPr>
        <p:spPr>
          <a:xfrm>
            <a:off x="3687343" y="297908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EE9F12"/>
                </a:solidFill>
              </a:rPr>
              <a:t>Best</a:t>
            </a:r>
            <a:r>
              <a:rPr kumimoji="1" lang="ja-JP" altLang="en-US" dirty="0" smtClean="0">
                <a:solidFill>
                  <a:srgbClr val="EE9F12"/>
                </a:solidFill>
              </a:rPr>
              <a:t> </a:t>
            </a:r>
            <a:r>
              <a:rPr kumimoji="1" lang="en-US" altLang="ja-JP" dirty="0" smtClean="0">
                <a:solidFill>
                  <a:srgbClr val="EE9F12"/>
                </a:solidFill>
              </a:rPr>
              <a:t>food</a:t>
            </a:r>
            <a:r>
              <a:rPr kumimoji="1" lang="ja-JP" altLang="en-US" dirty="0" smtClean="0">
                <a:solidFill>
                  <a:srgbClr val="EE9F12"/>
                </a:solidFill>
              </a:rPr>
              <a:t> </a:t>
            </a:r>
            <a:r>
              <a:rPr kumimoji="1" lang="en-US" altLang="ja-JP" dirty="0" smtClean="0">
                <a:solidFill>
                  <a:srgbClr val="EE9F12"/>
                </a:solidFill>
              </a:rPr>
              <a:t>and</a:t>
            </a:r>
            <a:r>
              <a:rPr kumimoji="1" lang="ja-JP" altLang="en-US" dirty="0" smtClean="0">
                <a:solidFill>
                  <a:srgbClr val="EE9F12"/>
                </a:solidFill>
              </a:rPr>
              <a:t> </a:t>
            </a:r>
            <a:r>
              <a:rPr kumimoji="1" lang="en-US" altLang="ja-JP" dirty="0" smtClean="0">
                <a:solidFill>
                  <a:srgbClr val="EE9F12"/>
                </a:solidFill>
              </a:rPr>
              <a:t>best</a:t>
            </a:r>
            <a:r>
              <a:rPr kumimoji="1" lang="ja-JP" altLang="en-US" dirty="0" smtClean="0">
                <a:solidFill>
                  <a:srgbClr val="EE9F12"/>
                </a:solidFill>
              </a:rPr>
              <a:t> </a:t>
            </a:r>
            <a:r>
              <a:rPr kumimoji="1" lang="en-US" altLang="ja-JP" dirty="0" smtClean="0">
                <a:solidFill>
                  <a:srgbClr val="EE9F12"/>
                </a:solidFill>
              </a:rPr>
              <a:t>hospitality</a:t>
            </a:r>
            <a:r>
              <a:rPr lang="ja-JP" altLang="en-US" dirty="0" smtClean="0">
                <a:solidFill>
                  <a:srgbClr val="EE9F12"/>
                </a:solidFill>
              </a:rPr>
              <a:t> </a:t>
            </a:r>
            <a:r>
              <a:rPr lang="en-US" altLang="ja-JP" dirty="0" smtClean="0">
                <a:solidFill>
                  <a:srgbClr val="EE9F12"/>
                </a:solidFill>
              </a:rPr>
              <a:t>is our motto.</a:t>
            </a:r>
            <a:r>
              <a:rPr kumimoji="1" lang="ja-JP" altLang="en-US" dirty="0" smtClean="0">
                <a:solidFill>
                  <a:srgbClr val="EE9F12"/>
                </a:solidFill>
              </a:rPr>
              <a:t> </a:t>
            </a:r>
            <a:endParaRPr kumimoji="1" lang="ja-JP" altLang="en-US" dirty="0">
              <a:solidFill>
                <a:srgbClr val="EE9F12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89010"/>
              </p:ext>
            </p:extLst>
          </p:nvPr>
        </p:nvGraphicFramePr>
        <p:xfrm>
          <a:off x="4227424" y="1543261"/>
          <a:ext cx="75961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033">
                  <a:extLst>
                    <a:ext uri="{9D8B030D-6E8A-4147-A177-3AD203B41FA5}">
                      <a16:colId xmlns:a16="http://schemas.microsoft.com/office/drawing/2014/main" val="1620486285"/>
                    </a:ext>
                  </a:extLst>
                </a:gridCol>
                <a:gridCol w="1899033">
                  <a:extLst>
                    <a:ext uri="{9D8B030D-6E8A-4147-A177-3AD203B41FA5}">
                      <a16:colId xmlns:a16="http://schemas.microsoft.com/office/drawing/2014/main" val="1471580716"/>
                    </a:ext>
                  </a:extLst>
                </a:gridCol>
                <a:gridCol w="1899033">
                  <a:extLst>
                    <a:ext uri="{9D8B030D-6E8A-4147-A177-3AD203B41FA5}">
                      <a16:colId xmlns:a16="http://schemas.microsoft.com/office/drawing/2014/main" val="3930488274"/>
                    </a:ext>
                  </a:extLst>
                </a:gridCol>
                <a:gridCol w="1899033">
                  <a:extLst>
                    <a:ext uri="{9D8B030D-6E8A-4147-A177-3AD203B41FA5}">
                      <a16:colId xmlns:a16="http://schemas.microsoft.com/office/drawing/2014/main" val="1311020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Home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About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Menu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Contact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2857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21238"/>
              </p:ext>
            </p:extLst>
          </p:nvPr>
        </p:nvGraphicFramePr>
        <p:xfrm>
          <a:off x="256674" y="6365481"/>
          <a:ext cx="1177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3473">
                  <a:extLst>
                    <a:ext uri="{9D8B030D-6E8A-4147-A177-3AD203B41FA5}">
                      <a16:colId xmlns:a16="http://schemas.microsoft.com/office/drawing/2014/main" val="1196802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Copyright@swastika</a:t>
                      </a:r>
                      <a:r>
                        <a:rPr kumimoji="1" lang="en-US" altLang="ja-JP" dirty="0" smtClean="0"/>
                        <a:t>, 2019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11040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1" y="2562028"/>
            <a:ext cx="3266276" cy="19224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2015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14936"/>
            <a:ext cx="3927067" cy="259024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27067" cy="217880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5186"/>
            <a:ext cx="3657702" cy="21528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770" y="4269061"/>
            <a:ext cx="4459183" cy="266731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02" y="4181660"/>
            <a:ext cx="3895700" cy="262812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36" y="0"/>
            <a:ext cx="3447252" cy="430053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87" y="1"/>
            <a:ext cx="4638267" cy="411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4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61351" cy="445443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51" y="318921"/>
            <a:ext cx="6143415" cy="344907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51" y="3937815"/>
            <a:ext cx="6352216" cy="275036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3" y="4456447"/>
            <a:ext cx="5557308" cy="24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9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Algerian</vt:lpstr>
      <vt:lpstr>Arial</vt:lpstr>
      <vt:lpstr>Office テーマ</vt:lpstr>
      <vt:lpstr>NEPALI AND INDIAN RESTURANT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NEPALI AND INDIAN RESTURANT</dc:title>
  <dc:creator>gakusei</dc:creator>
  <cp:lastModifiedBy>学生</cp:lastModifiedBy>
  <cp:revision>11</cp:revision>
  <dcterms:created xsi:type="dcterms:W3CDTF">2019-08-29T05:26:57Z</dcterms:created>
  <dcterms:modified xsi:type="dcterms:W3CDTF">2019-09-19T04:57:03Z</dcterms:modified>
</cp:coreProperties>
</file>