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63" r:id="rId9"/>
    <p:sldId id="261" r:id="rId10"/>
    <p:sldId id="262" r:id="rId11"/>
    <p:sldId id="260" r:id="rId12"/>
    <p:sldId id="25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338" autoAdjust="0"/>
    <p:restoredTop sz="94660"/>
  </p:normalViewPr>
  <p:slideViewPr>
    <p:cSldViewPr snapToGrid="0">
      <p:cViewPr>
        <p:scale>
          <a:sx n="50" d="100"/>
          <a:sy n="50" d="100"/>
        </p:scale>
        <p:origin x="7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3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3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7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67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5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2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72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0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2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9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89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1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6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F93A8E-84FD-441E-84A9-5E4431BB6DD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7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517736"/>
            <a:ext cx="9321606" cy="6321214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9376" y="1476102"/>
            <a:ext cx="7332073" cy="1534886"/>
          </a:xfrm>
        </p:spPr>
        <p:txBody>
          <a:bodyPr>
            <a:norm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</a:rPr>
              <a:t>N</a:t>
            </a:r>
            <a:r>
              <a:rPr kumimoji="1" lang="en-US" altLang="ja-JP" sz="4400" b="1" dirty="0" smtClean="0">
                <a:solidFill>
                  <a:schemeClr val="bg1"/>
                </a:solidFill>
              </a:rPr>
              <a:t>epali restaurant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33550" y="1168325"/>
            <a:ext cx="436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</a:rPr>
              <a:t>ネパール・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タメルにあるモモがおすすめのお店　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00032"/>
              </p:ext>
            </p:extLst>
          </p:nvPr>
        </p:nvGraphicFramePr>
        <p:xfrm>
          <a:off x="1924048" y="110066"/>
          <a:ext cx="8420104" cy="274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2984244494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val="3490705973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val="3423155733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val="3877576202"/>
                    </a:ext>
                  </a:extLst>
                </a:gridCol>
              </a:tblGrid>
              <a:tr h="2709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About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Contact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10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31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522609" y="0"/>
            <a:ext cx="5139448" cy="868996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JAPANES FOODS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" y="874895"/>
            <a:ext cx="3361344" cy="3997410"/>
          </a:xfrm>
        </p:spPr>
      </p:pic>
      <p:pic>
        <p:nvPicPr>
          <p:cNvPr id="1040" name="Picture 16" descr="KANPAI JAPANESE SUSHI BAR &amp; GRILL -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68" y="874895"/>
            <a:ext cx="3490397" cy="39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NPAI JAPANESE SUSHI BAR &amp; GRILL - ã¯ãªã¼ãã¼ã«ãã³ã­ãã±15ãã«ã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69" y="874895"/>
            <a:ext cx="3490396" cy="39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NDA EXPRESS -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57" y="874895"/>
            <a:ext cx="4121060" cy="39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41238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503326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5868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83345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72995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16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Foods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Drinks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2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3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83" y="45244"/>
            <a:ext cx="5215417" cy="3412331"/>
          </a:xfrm>
          <a:prstGeom prst="rect">
            <a:avLst/>
          </a:prstGeom>
        </p:spPr>
      </p:pic>
      <p:cxnSp>
        <p:nvCxnSpPr>
          <p:cNvPr id="4" name="カギ線コネクタ 3"/>
          <p:cNvCxnSpPr/>
          <p:nvPr/>
        </p:nvCxnSpPr>
        <p:spPr>
          <a:xfrm>
            <a:off x="5898356" y="530304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" y="78423"/>
            <a:ext cx="6892761" cy="33791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457574"/>
            <a:ext cx="6565105" cy="34004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66" y="3457574"/>
            <a:ext cx="5401634" cy="3483770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1481"/>
              </p:ext>
            </p:extLst>
          </p:nvPr>
        </p:nvGraphicFramePr>
        <p:xfrm>
          <a:off x="83822" y="-645477"/>
          <a:ext cx="121081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045">
                  <a:extLst>
                    <a:ext uri="{9D8B030D-6E8A-4147-A177-3AD203B41FA5}">
                      <a16:colId xmlns:a16="http://schemas.microsoft.com/office/drawing/2014/main" val="2001759671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val="1733201963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val="301433961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val="244100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INDIAN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SAMOSA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CHAT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MENU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0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8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6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4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99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7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91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302</TotalTime>
  <Words>27</Words>
  <Application>Microsoft Office PowerPoint</Application>
  <PresentationFormat>ワイド画面</PresentationFormat>
  <Paragraphs>16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ＭＳ Ｐ明朝</vt:lpstr>
      <vt:lpstr>Arial</vt:lpstr>
      <vt:lpstr>Garamond</vt:lpstr>
      <vt:lpstr>オーガニック</vt:lpstr>
      <vt:lpstr>PowerPoint プレゼンテーション</vt:lpstr>
      <vt:lpstr>JAPANES FOODS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学生</cp:lastModifiedBy>
  <cp:revision>25</cp:revision>
  <dcterms:created xsi:type="dcterms:W3CDTF">2019-08-29T06:05:55Z</dcterms:created>
  <dcterms:modified xsi:type="dcterms:W3CDTF">2019-10-24T07:21:26Z</dcterms:modified>
</cp:coreProperties>
</file>