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0936" autoAdjust="0"/>
  </p:normalViewPr>
  <p:slideViewPr>
    <p:cSldViewPr snapToGrid="0">
      <p:cViewPr varScale="1">
        <p:scale>
          <a:sx n="35" d="100"/>
          <a:sy n="35" d="100"/>
        </p:scale>
        <p:origin x="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633C0-B368-43B4-AD5A-5DBAFF3E1919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E050-1FF7-46E4-A96C-714C23ED60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6000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633C0-B368-43B4-AD5A-5DBAFF3E1919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E050-1FF7-46E4-A96C-714C23ED60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2110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633C0-B368-43B4-AD5A-5DBAFF3E1919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E050-1FF7-46E4-A96C-714C23ED60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83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633C0-B368-43B4-AD5A-5DBAFF3E1919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E050-1FF7-46E4-A96C-714C23ED60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609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633C0-B368-43B4-AD5A-5DBAFF3E1919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E050-1FF7-46E4-A96C-714C23ED60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1469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633C0-B368-43B4-AD5A-5DBAFF3E1919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E050-1FF7-46E4-A96C-714C23ED60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5767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633C0-B368-43B4-AD5A-5DBAFF3E1919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E050-1FF7-46E4-A96C-714C23ED60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4399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633C0-B368-43B4-AD5A-5DBAFF3E1919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E050-1FF7-46E4-A96C-714C23ED60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2769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633C0-B368-43B4-AD5A-5DBAFF3E1919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E050-1FF7-46E4-A96C-714C23ED60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8342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633C0-B368-43B4-AD5A-5DBAFF3E1919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E050-1FF7-46E4-A96C-714C23ED60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8744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633C0-B368-43B4-AD5A-5DBAFF3E1919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E050-1FF7-46E4-A96C-714C23ED60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5946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633C0-B368-43B4-AD5A-5DBAFF3E1919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6E050-1FF7-46E4-A96C-714C23ED60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2247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 rot="20615734">
            <a:off x="491425" y="2816533"/>
            <a:ext cx="4341997" cy="1577318"/>
          </a:xfrm>
        </p:spPr>
        <p:txBody>
          <a:bodyPr>
            <a:normAutofit fontScale="90000"/>
          </a:bodyPr>
          <a:lstStyle/>
          <a:p>
            <a:pPr algn="l"/>
            <a:r>
              <a:rPr kumimoji="1" lang="ja-JP" altLang="en-US" b="1" dirty="0" smtClean="0"/>
              <a:t>ＮＥＰＡＬＩ　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ＦＯＯＤ</a:t>
            </a:r>
            <a:endParaRPr kumimoji="1" lang="ja-JP" altLang="en-US" b="1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70" y="1587509"/>
            <a:ext cx="5936926" cy="403536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5" name="テキスト ボックス 4"/>
          <p:cNvSpPr txBox="1"/>
          <p:nvPr/>
        </p:nvSpPr>
        <p:spPr>
          <a:xfrm flipH="1">
            <a:off x="421063" y="1328201"/>
            <a:ext cx="4546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本格ネパールフードレストラン</a:t>
            </a:r>
            <a:endParaRPr kumimoji="1" lang="ja-JP" altLang="en-US" sz="2400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606832"/>
              </p:ext>
            </p:extLst>
          </p:nvPr>
        </p:nvGraphicFramePr>
        <p:xfrm>
          <a:off x="3328537" y="706018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659315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4831944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715553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20246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Home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Menu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About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Contact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130475"/>
                  </a:ext>
                </a:extLst>
              </a:tr>
            </a:tbl>
          </a:graphicData>
        </a:graphic>
      </p:graphicFrame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591934"/>
              </p:ext>
            </p:extLst>
          </p:nvPr>
        </p:nvGraphicFramePr>
        <p:xfrm>
          <a:off x="300251" y="6368803"/>
          <a:ext cx="115323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2358">
                  <a:extLst>
                    <a:ext uri="{9D8B030D-6E8A-4147-A177-3AD203B41FA5}">
                      <a16:colId xmlns:a16="http://schemas.microsoft.com/office/drawing/2014/main" val="1953728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Khadka</a:t>
                      </a:r>
                      <a:r>
                        <a:rPr kumimoji="1" lang="en-US" altLang="ja-JP" baseline="0" dirty="0" smtClean="0"/>
                        <a:t> Kapil : 17754, Kathmandu, Nepal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757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95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616411" y="3927065"/>
            <a:ext cx="581769" cy="74408"/>
          </a:xfrm>
        </p:spPr>
        <p:txBody>
          <a:bodyPr>
            <a:normAutofit fontScale="90000"/>
          </a:bodyPr>
          <a:lstStyle/>
          <a:p>
            <a:endParaRPr kumimoji="1" lang="ja-JP" altLang="en-US" dirty="0"/>
          </a:p>
        </p:txBody>
      </p:sp>
      <p:pic>
        <p:nvPicPr>
          <p:cNvPr id="1026" name="Picture 2" descr="ãnepali restaurant menu kathmanduãã®ç»åæ¤ç´¢çµæ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7150"/>
            <a:ext cx="3212123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ãnepali asian restaurant bar itamãã®ç»åæ¤ç´¢çµæ"/>
          <p:cNvSpPr>
            <a:spLocks noChangeAspect="1" noChangeArrowheads="1"/>
          </p:cNvSpPr>
          <p:nvPr/>
        </p:nvSpPr>
        <p:spPr bwMode="auto">
          <a:xfrm>
            <a:off x="301859" y="-144463"/>
            <a:ext cx="158516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" name="AutoShape 6" descr="ãnepali asian restaurant bar itamãã®ç»åæ¤ç´¢çµæ"/>
          <p:cNvSpPr>
            <a:spLocks noChangeAspect="1" noChangeArrowheads="1"/>
          </p:cNvSpPr>
          <p:nvPr/>
        </p:nvSpPr>
        <p:spPr bwMode="auto">
          <a:xfrm>
            <a:off x="454259" y="7937"/>
            <a:ext cx="158516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1032" name="Picture 8" descr="ãnepali asian restaurant bar itamãã®ç»åæ¤ç´¢çµæ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123" y="-24607"/>
            <a:ext cx="3657600" cy="343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é¢é£ç»å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751" y="59608"/>
            <a:ext cx="4777088" cy="6692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" descr="ãnepali foodsãã®ç»åæ¤ç´¢çµæ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6" name="AutoShape 4" descr="ãnepali foodsãã®ç»åæ¤ç´¢çµæ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7" name="AutoShape 6" descr="ãnepali foodsãã®ç»åæ¤ç´¢çµæ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9" name="AutoShape 10" descr="ãnepali foodsãã®ç»åæ¤ç´¢çµæ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21212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15</Words>
  <Application>Microsoft Office PowerPoint</Application>
  <PresentationFormat>ワイド画面</PresentationFormat>
  <Paragraphs>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ＮＥＰＡＬＩ　 ＦＯＯＤ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ＮＥＰＡＬＩＦＯＯＤ</dc:title>
  <dc:creator>学生</dc:creator>
  <cp:lastModifiedBy>学生</cp:lastModifiedBy>
  <cp:revision>10</cp:revision>
  <dcterms:created xsi:type="dcterms:W3CDTF">2019-08-29T07:04:38Z</dcterms:created>
  <dcterms:modified xsi:type="dcterms:W3CDTF">2019-09-19T06:51:24Z</dcterms:modified>
</cp:coreProperties>
</file>