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5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3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3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8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1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9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5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7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A6615-5E4B-4752-B12A-4E8AF2825B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DCAB0-9863-4F17-823D-95F13F6E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2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1854813"/>
            <a:ext cx="10593979" cy="483094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62315" y="3513909"/>
            <a:ext cx="4753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latin typeface="Bahnschrift SemiBold" panose="020B0502040204020203" pitchFamily="34" charset="0"/>
              </a:rPr>
              <a:t>Best Cuisine for the most </a:t>
            </a:r>
          </a:p>
          <a:p>
            <a:r>
              <a:rPr lang="en-US" altLang="ja-JP" sz="3200" b="1" dirty="0">
                <a:latin typeface="Bahnschrift SemiBold" panose="020B0502040204020203" pitchFamily="34" charset="0"/>
              </a:rPr>
              <a:t> </a:t>
            </a:r>
            <a:r>
              <a:rPr lang="en-US" altLang="ja-JP" sz="3200" b="1" dirty="0" smtClean="0">
                <a:latin typeface="Bahnschrift SemiBold" panose="020B0502040204020203" pitchFamily="34" charset="0"/>
              </a:rPr>
              <a:t>      </a:t>
            </a:r>
            <a:r>
              <a:rPr kumimoji="1" lang="en-US" altLang="ja-JP" sz="3200" b="1" dirty="0" smtClean="0">
                <a:latin typeface="Bahnschrift SemiBold" panose="020B0502040204020203" pitchFamily="34" charset="0"/>
              </a:rPr>
              <a:t>exquisite taste!!</a:t>
            </a:r>
            <a:endParaRPr kumimoji="1" lang="ja-JP" altLang="en-US" sz="32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62809" y="140789"/>
            <a:ext cx="1214846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77655" y="140789"/>
            <a:ext cx="1185805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61872" y="140789"/>
            <a:ext cx="1097280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59152" y="140789"/>
            <a:ext cx="1029051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88202" y="140789"/>
            <a:ext cx="1139383" cy="298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13522" y="627741"/>
            <a:ext cx="10593979" cy="12131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ja-JP" altLang="en-US" sz="4400" b="1" u="sng" dirty="0" smtClean="0">
                <a:solidFill>
                  <a:schemeClr val="accent6"/>
                </a:solidFill>
              </a:rPr>
              <a:t>Ｋ</a:t>
            </a:r>
            <a:r>
              <a:rPr lang="en-US" altLang="ja-JP" sz="4400" b="1" u="sng" dirty="0" err="1" smtClean="0">
                <a:solidFill>
                  <a:schemeClr val="accent6"/>
                </a:solidFill>
              </a:rPr>
              <a:t>orean</a:t>
            </a:r>
            <a:r>
              <a:rPr lang="ja-JP" altLang="en-US" sz="4400" b="1" u="sng" dirty="0" smtClean="0">
                <a:solidFill>
                  <a:schemeClr val="accent6"/>
                </a:solidFill>
              </a:rPr>
              <a:t> </a:t>
            </a:r>
            <a:r>
              <a:rPr lang="en-US" altLang="ja-JP" sz="4400" b="1" u="sng" dirty="0" smtClean="0">
                <a:solidFill>
                  <a:schemeClr val="accent6"/>
                </a:solidFill>
              </a:rPr>
              <a:t>Food </a:t>
            </a:r>
          </a:p>
          <a:p>
            <a:pPr algn="ctr"/>
            <a:r>
              <a:rPr lang="en-US" altLang="ja-JP" sz="2400" b="1" i="1" u="sng" dirty="0" smtClean="0">
                <a:solidFill>
                  <a:schemeClr val="tx1"/>
                </a:solidFill>
              </a:rPr>
              <a:t>Various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Korean Style food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available</a:t>
            </a:r>
            <a:r>
              <a:rPr lang="ja-JP" altLang="en-US" sz="2400" b="1" i="1" u="sng" dirty="0" smtClean="0">
                <a:solidFill>
                  <a:schemeClr val="tx1"/>
                </a:solidFill>
              </a:rPr>
              <a:t> </a:t>
            </a:r>
            <a:r>
              <a:rPr lang="en-US" altLang="ja-JP" sz="2400" b="1" i="1" u="sng" dirty="0" smtClean="0">
                <a:solidFill>
                  <a:schemeClr val="tx1"/>
                </a:solidFill>
              </a:rPr>
              <a:t>here !!</a:t>
            </a:r>
            <a:endParaRPr lang="ja-JP" altLang="en-US" sz="2400" b="1" i="1" u="sng" dirty="0" smtClean="0">
              <a:solidFill>
                <a:schemeClr val="tx1"/>
              </a:solidFill>
            </a:endParaRPr>
          </a:p>
          <a:p>
            <a:pPr algn="ctr"/>
            <a:endParaRPr lang="en-US" altLang="ja-JP" sz="44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277053"/>
            <a:ext cx="5248507" cy="35007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22960" y="4777766"/>
            <a:ext cx="5721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Bahnschrift SemiLight SemiConde" panose="020B0502040204020203" pitchFamily="34" charset="0"/>
              </a:rPr>
              <a:t>1.Bibimbap</a:t>
            </a:r>
            <a:r>
              <a:rPr lang="en-US" altLang="ja-JP" dirty="0" smtClean="0">
                <a:latin typeface="Bahnschrift SemiLight SemiConde" panose="020B0502040204020203" pitchFamily="34" charset="0"/>
              </a:rPr>
              <a:t> </a:t>
            </a:r>
            <a:r>
              <a:rPr lang="en-US" altLang="ja-JP" dirty="0">
                <a:latin typeface="Bahnschrift SemiLight SemiConde" panose="020B0502040204020203" pitchFamily="34" charset="0"/>
              </a:rPr>
              <a:t>(mixed rice)</a:t>
            </a:r>
          </a:p>
          <a:p>
            <a:r>
              <a:rPr lang="en-US" altLang="ja-JP" dirty="0" err="1" smtClean="0">
                <a:latin typeface="Bahnschrift SemiLight SemiConde" panose="020B0502040204020203" pitchFamily="34" charset="0"/>
              </a:rPr>
              <a:t>Bibimbap</a:t>
            </a:r>
            <a:r>
              <a:rPr lang="en-US" altLang="ja-JP" dirty="0">
                <a:latin typeface="Bahnschrift SemiLight SemiConde" panose="020B0502040204020203" pitchFamily="34" charset="0"/>
              </a:rPr>
              <a:t> is essentially a bowl of mixed ingredients including, but not limited to, </a:t>
            </a:r>
            <a:r>
              <a:rPr lang="en-US" altLang="ja-JP" dirty="0" smtClean="0">
                <a:latin typeface="Bahnschrift SemiLight SemiConde" panose="020B0502040204020203" pitchFamily="34" charset="0"/>
              </a:rPr>
              <a:t>rice </a:t>
            </a:r>
            <a:r>
              <a:rPr lang="en-US" altLang="ja-JP" dirty="0" err="1" smtClean="0">
                <a:latin typeface="Bahnschrift SemiLight SemiConde" panose="020B0502040204020203" pitchFamily="34" charset="0"/>
              </a:rPr>
              <a:t>namul</a:t>
            </a:r>
            <a:r>
              <a:rPr lang="en-US" altLang="ja-JP" dirty="0">
                <a:latin typeface="Bahnschrift SemiLight SemiConde" panose="020B0502040204020203" pitchFamily="34" charset="0"/>
              </a:rPr>
              <a:t> (seasoned and sautéed vegetables), mushrooms, beef, soy sauce, </a:t>
            </a:r>
            <a:r>
              <a:rPr lang="en-US" altLang="ja-JP" i="1" dirty="0">
                <a:latin typeface="Bahnschrift SemiLight SemiConde" panose="020B0502040204020203" pitchFamily="34" charset="0"/>
              </a:rPr>
              <a:t>gochujang</a:t>
            </a:r>
            <a:r>
              <a:rPr lang="en-US" altLang="ja-JP" dirty="0">
                <a:latin typeface="Bahnschrift SemiLight SemiConde" panose="020B0502040204020203" pitchFamily="34" charset="0"/>
              </a:rPr>
              <a:t> (chili pepper paste), and a fried egg</a:t>
            </a:r>
            <a:r>
              <a:rPr lang="en-US" altLang="ja-JP" dirty="0" smtClean="0">
                <a:latin typeface="Bahnschrift SemiLight SemiConde" panose="020B0502040204020203" pitchFamily="34" charset="0"/>
              </a:rPr>
              <a:t>.</a:t>
            </a:r>
            <a:endParaRPr lang="en-US" altLang="ja-JP" dirty="0">
              <a:latin typeface="Bahnschrift SemiLight SemiConde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6701246" y="4760341"/>
            <a:ext cx="527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ja-JP" b="1" dirty="0" smtClean="0">
                <a:latin typeface="Bahnschrift SemiLight SemiConde" panose="020B0502040204020203" pitchFamily="34" charset="0"/>
              </a:rPr>
              <a:t>2.Tteokbokki:</a:t>
            </a:r>
            <a:r>
              <a:rPr lang="en-US" altLang="ja-JP" b="1" dirty="0">
                <a:latin typeface="Bahnschrift SemiLight SemiConde" panose="020B0502040204020203" pitchFamily="34" charset="0"/>
              </a:rPr>
              <a:t> </a:t>
            </a:r>
            <a:r>
              <a:rPr lang="en-US" altLang="ja-JP" dirty="0">
                <a:latin typeface="Bahnschrift SemiLight SemiConde" panose="020B0502040204020203" pitchFamily="34" charset="0"/>
              </a:rPr>
              <a:t>This iconic red-orange street food is so popular there's an entire town in Seoul just devoted </a:t>
            </a:r>
            <a:r>
              <a:rPr lang="en-US" altLang="ja-JP" dirty="0" smtClean="0">
                <a:latin typeface="Bahnschrift SemiLight SemiConde" panose="020B0502040204020203" pitchFamily="34" charset="0"/>
              </a:rPr>
              <a:t>to</a:t>
            </a:r>
          </a:p>
          <a:p>
            <a:pPr fontAlgn="base"/>
            <a:r>
              <a:rPr lang="en-US" altLang="ja-JP" dirty="0" smtClean="0">
                <a:latin typeface="Bahnschrift SemiLight SemiConde" panose="020B0502040204020203" pitchFamily="34" charset="0"/>
              </a:rPr>
              <a:t> </a:t>
            </a:r>
            <a:r>
              <a:rPr lang="en-US" altLang="ja-JP" dirty="0">
                <a:latin typeface="Bahnschrift SemiLight SemiConde" panose="020B0502040204020203" pitchFamily="34" charset="0"/>
              </a:rPr>
              <a:t>the steamed and sliced rice cakes (</a:t>
            </a:r>
            <a:r>
              <a:rPr lang="en-US" altLang="ja-JP" dirty="0" err="1">
                <a:latin typeface="Bahnschrift SemiLight SemiConde" panose="020B0502040204020203" pitchFamily="34" charset="0"/>
              </a:rPr>
              <a:t>tteok</a:t>
            </a:r>
            <a:r>
              <a:rPr lang="en-US" altLang="ja-JP" dirty="0">
                <a:latin typeface="Bahnschrift SemiLight SemiConde" panose="020B0502040204020203" pitchFamily="34" charset="0"/>
              </a:rPr>
              <a:t>), cooked with fish cakes (oden) and scallions in a sweet and spicy </a:t>
            </a:r>
            <a:endParaRPr lang="en-US" altLang="ja-JP" dirty="0" smtClean="0">
              <a:latin typeface="Bahnschrift SemiLight SemiConde" panose="020B0502040204020203" pitchFamily="34" charset="0"/>
            </a:endParaRPr>
          </a:p>
          <a:p>
            <a:pPr fontAlgn="base"/>
            <a:r>
              <a:rPr lang="en-US" altLang="ja-JP" dirty="0" smtClean="0">
                <a:latin typeface="Bahnschrift SemiLight SemiConde" panose="020B0502040204020203" pitchFamily="34" charset="0"/>
              </a:rPr>
              <a:t>sauce </a:t>
            </a:r>
            <a:r>
              <a:rPr lang="en-US" altLang="ja-JP" dirty="0">
                <a:latin typeface="Bahnschrift SemiLight SemiConde" panose="020B0502040204020203" pitchFamily="34" charset="0"/>
              </a:rPr>
              <a:t>made of chili paste.</a:t>
            </a:r>
          </a:p>
          <a:p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14" y="1244474"/>
            <a:ext cx="4933950" cy="351586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683725" y="836023"/>
            <a:ext cx="914401" cy="235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598126" y="836024"/>
            <a:ext cx="1188720" cy="235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786845" y="836024"/>
            <a:ext cx="914401" cy="2351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701247" y="836023"/>
            <a:ext cx="966650" cy="235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67897" y="836022"/>
            <a:ext cx="914401" cy="235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77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3797" y="4550792"/>
            <a:ext cx="57182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dirty="0">
                <a:solidFill>
                  <a:srgbClr val="222222"/>
                </a:solidFill>
                <a:latin typeface="Bahnschrift SemiLight SemiConde" panose="020B0502040204020203" pitchFamily="34" charset="0"/>
                <a:ea typeface="proximo-nova"/>
              </a:rPr>
              <a:t>3</a:t>
            </a:r>
            <a:r>
              <a:rPr kumimoji="0" lang="en-US" altLang="ja-JP" sz="1600" b="1" dirty="0" smtClean="0">
                <a:solidFill>
                  <a:srgbClr val="222222"/>
                </a:solidFill>
                <a:latin typeface="Bahnschrift SemiLight SemiConde" panose="020B0502040204020203" pitchFamily="34" charset="0"/>
                <a:ea typeface="proximo-nova"/>
              </a:rPr>
              <a:t>.</a:t>
            </a:r>
            <a:r>
              <a:rPr kumimoji="0" lang="ja-JP" altLang="ja-JP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 </a:t>
            </a:r>
            <a:r>
              <a:rPr kumimoji="0" lang="ja-JP" altLang="ja-JP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Pork Bulgogi (Daeji Bulgogi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Another famous Korean specialty barbecued meat is known as Bulgogi.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 While it’s normally made from beef</a:t>
            </a:r>
            <a:r>
              <a:rPr kumimoji="0" lang="en-US" altLang="ja-JP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 </a:t>
            </a:r>
            <a:r>
              <a:rPr kumimoji="0" lang="en-US" altLang="ja-JP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bulgogi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 can also be made with thin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strips of pork or chicken.</a:t>
            </a:r>
            <a:endParaRPr kumimoji="0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Before the meat is grilled, it’s marinated in sweet soy sauce with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 SemiConde" panose="020B0502040204020203" pitchFamily="34" charset="0"/>
                <a:ea typeface="proximo-nova"/>
              </a:rPr>
              <a:t>lots of garlic and sesame oil.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 SemiConde" panose="020B0502040204020203" pitchFamily="34" charset="0"/>
              <a:ea typeface="proximo-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ja-JP" altLang="ja-JP" sz="57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277244"/>
            <a:ext cx="5080000" cy="3231269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6337300" y="4508501"/>
            <a:ext cx="406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4</a:t>
            </a:r>
            <a:r>
              <a:rPr lang="en-US" altLang="ja-JP" b="1" dirty="0" smtClean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.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 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Chili Pickled Cabbage (Kimchi </a:t>
            </a:r>
            <a:r>
              <a:rPr lang="en-US" altLang="ko-KR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)</a:t>
            </a:r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  <a:p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I’m going to start this South Korean food list with not really a dish at all, but something that is critically vital and quintessential to any Korean meal: </a:t>
            </a:r>
            <a:r>
              <a:rPr lang="en-US" altLang="ja-JP" b="1" i="0" dirty="0" smtClean="0">
                <a:effectLst/>
                <a:latin typeface="Bahnschrift SemiLight SemiConde" panose="020B0502040204020203" pitchFamily="34" charset="0"/>
              </a:rPr>
              <a:t>KIMCHI</a:t>
            </a:r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7" y="1277256"/>
            <a:ext cx="5676203" cy="327353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207657" y="820056"/>
            <a:ext cx="943429" cy="2685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51085" y="820055"/>
            <a:ext cx="1175657" cy="268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12114" y="820052"/>
            <a:ext cx="1175657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95243" y="820052"/>
            <a:ext cx="1074057" cy="2685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326742" y="820052"/>
            <a:ext cx="885373" cy="268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207656" y="820054"/>
            <a:ext cx="943429" cy="2685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31157" y="5084919"/>
            <a:ext cx="482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5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. 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Korean Barbecue</a:t>
            </a:r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  <a:p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There’s no better way to spend an evening in Korea than sitting around a personal grill munching down a traditional Korean barbecue feast.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9" y="1306904"/>
            <a:ext cx="5041896" cy="361835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290128" y="4807921"/>
            <a:ext cx="3644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22222"/>
                </a:solidFill>
                <a:latin typeface="Bahnschrift SemiLight SemiConde" panose="020B0502040204020203" pitchFamily="34" charset="0"/>
              </a:rPr>
              <a:t>6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. </a:t>
            </a:r>
            <a:r>
              <a:rPr lang="en-US" altLang="ja-JP" b="1" i="0" dirty="0" smtClean="0">
                <a:solidFill>
                  <a:srgbClr val="222222"/>
                </a:solidFill>
                <a:effectLst/>
                <a:latin typeface="Bahnschrift SemiLight SemiConde" panose="020B0502040204020203" pitchFamily="34" charset="0"/>
              </a:rPr>
              <a:t>Kimchi Stew</a:t>
            </a:r>
            <a:endParaRPr lang="en-US" altLang="ko-KR" b="1" i="0" dirty="0" smtClean="0">
              <a:solidFill>
                <a:srgbClr val="222222"/>
              </a:solidFill>
              <a:effectLst/>
              <a:latin typeface="Bahnschrift SemiLight SemiConde" panose="020B0502040204020203" pitchFamily="34" charset="0"/>
            </a:endParaRPr>
          </a:p>
          <a:p>
            <a:r>
              <a:rPr lang="en-US" altLang="ja-JP" b="1" i="0" dirty="0" smtClean="0">
                <a:effectLst/>
                <a:latin typeface="Bahnschrift SemiLight SemiConde" panose="020B0502040204020203" pitchFamily="34" charset="0"/>
              </a:rPr>
              <a:t>South Korean food</a:t>
            </a:r>
            <a:r>
              <a:rPr lang="en-US" altLang="ja-JP" b="0" i="0" dirty="0" smtClean="0">
                <a:effectLst/>
                <a:latin typeface="Bahnschrift SemiLight SemiConde" panose="020B0502040204020203" pitchFamily="34" charset="0"/>
              </a:rPr>
              <a:t> is unbelievably delicious, but if I could choose just one thing to eat over and over again, it would have to be kimchi..</a:t>
            </a:r>
          </a:p>
          <a:p>
            <a:endParaRPr lang="en-US" altLang="ja-JP" b="0" i="0" dirty="0">
              <a:effectLst/>
              <a:latin typeface="Bahnschrift SemiLight SemiConde" panose="020B05020402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44" y="1306904"/>
            <a:ext cx="5527281" cy="350101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80228" y="843367"/>
            <a:ext cx="1088571" cy="288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Home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76962" y="843367"/>
            <a:ext cx="1582058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773054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0997" y="843367"/>
            <a:ext cx="957943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Gallery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688940" y="843367"/>
            <a:ext cx="941614" cy="288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1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</TotalTime>
  <Words>153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바탕</vt:lpstr>
      <vt:lpstr>ＭＳ Ｐゴシック</vt:lpstr>
      <vt:lpstr>ＭＳ Ｐ明朝</vt:lpstr>
      <vt:lpstr>proximo-nova</vt:lpstr>
      <vt:lpstr>Arial</vt:lpstr>
      <vt:lpstr>Bahnschrift SemiBold</vt:lpstr>
      <vt:lpstr>Bahnschrift SemiLight SemiConde</vt:lpstr>
      <vt:lpstr>Garamond</vt:lpstr>
      <vt:lpstr>オーガニック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学生</cp:lastModifiedBy>
  <cp:revision>18</cp:revision>
  <dcterms:created xsi:type="dcterms:W3CDTF">2019-09-19T04:57:54Z</dcterms:created>
  <dcterms:modified xsi:type="dcterms:W3CDTF">2019-10-24T06:40:10Z</dcterms:modified>
</cp:coreProperties>
</file>