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5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3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3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1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9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5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7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A6615-5E4B-4752-B12A-4E8AF2825B4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1854813"/>
            <a:ext cx="10593979" cy="48309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62315" y="3513909"/>
            <a:ext cx="4753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latin typeface="Bahnschrift SemiBold" panose="020B0502040204020203" pitchFamily="34" charset="0"/>
              </a:rPr>
              <a:t>Best Cuisine for the most </a:t>
            </a:r>
          </a:p>
          <a:p>
            <a:r>
              <a:rPr lang="en-US" altLang="ja-JP" sz="3200" b="1" dirty="0">
                <a:latin typeface="Bahnschrift SemiBold" panose="020B0502040204020203" pitchFamily="34" charset="0"/>
              </a:rPr>
              <a:t> </a:t>
            </a:r>
            <a:r>
              <a:rPr lang="en-US" altLang="ja-JP" sz="3200" b="1" dirty="0" smtClean="0">
                <a:latin typeface="Bahnschrift SemiBold" panose="020B0502040204020203" pitchFamily="34" charset="0"/>
              </a:rPr>
              <a:t>      </a:t>
            </a:r>
            <a:r>
              <a:rPr kumimoji="1" lang="en-US" altLang="ja-JP" sz="3200" b="1" dirty="0" smtClean="0">
                <a:latin typeface="Bahnschrift SemiBold" panose="020B0502040204020203" pitchFamily="34" charset="0"/>
              </a:rPr>
              <a:t>exquisite taste!!</a:t>
            </a:r>
            <a:endParaRPr kumimoji="1" lang="ja-JP" altLang="en-US" sz="32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62809" y="140789"/>
            <a:ext cx="1214846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77655" y="140789"/>
            <a:ext cx="1185805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61872" y="140789"/>
            <a:ext cx="1097280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59152" y="140789"/>
            <a:ext cx="1029051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88202" y="140789"/>
            <a:ext cx="1139383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13522" y="627741"/>
            <a:ext cx="10593979" cy="12131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ja-JP" altLang="en-US" sz="4400" b="1" u="sng" dirty="0" smtClean="0">
                <a:solidFill>
                  <a:schemeClr val="accent6"/>
                </a:solidFill>
              </a:rPr>
              <a:t>Ｋ</a:t>
            </a:r>
            <a:r>
              <a:rPr lang="en-US" altLang="ja-JP" sz="4400" b="1" u="sng" dirty="0" err="1" smtClean="0">
                <a:solidFill>
                  <a:schemeClr val="accent6"/>
                </a:solidFill>
              </a:rPr>
              <a:t>orean</a:t>
            </a:r>
            <a:r>
              <a:rPr lang="ja-JP" altLang="en-US" sz="4400" b="1" u="sng" dirty="0" smtClean="0">
                <a:solidFill>
                  <a:schemeClr val="accent6"/>
                </a:solidFill>
              </a:rPr>
              <a:t> </a:t>
            </a:r>
            <a:r>
              <a:rPr lang="en-US" altLang="ja-JP" sz="4400" b="1" u="sng" dirty="0" smtClean="0">
                <a:solidFill>
                  <a:schemeClr val="accent6"/>
                </a:solidFill>
              </a:rPr>
              <a:t>Food </a:t>
            </a:r>
          </a:p>
          <a:p>
            <a:pPr algn="ctr"/>
            <a:r>
              <a:rPr lang="en-US" altLang="ja-JP" sz="2400" b="1" i="1" u="sng" dirty="0" smtClean="0">
                <a:solidFill>
                  <a:schemeClr val="tx1"/>
                </a:solidFill>
              </a:rPr>
              <a:t>Various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Korean Style food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available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here !!</a:t>
            </a:r>
            <a:endParaRPr lang="ja-JP" altLang="en-US" sz="2400" b="1" i="1" u="sng" dirty="0" smtClean="0">
              <a:solidFill>
                <a:schemeClr val="tx1"/>
              </a:solidFill>
            </a:endParaRPr>
          </a:p>
          <a:p>
            <a:pPr algn="ctr"/>
            <a:endParaRPr lang="en-US" altLang="ja-JP" sz="44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3797" y="4550792"/>
            <a:ext cx="57182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dirty="0" smtClean="0">
                <a:solidFill>
                  <a:srgbClr val="222222"/>
                </a:solidFill>
                <a:latin typeface="Bahnschrift Light SemiCondensed" panose="020B0502040204020203" pitchFamily="34" charset="0"/>
                <a:ea typeface="proximo-nova"/>
              </a:rPr>
              <a:t>1.</a:t>
            </a:r>
            <a:r>
              <a:rPr kumimoji="0" lang="ja-JP" altLang="ja-JP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 Pork Bulgogi (Daeji Bulgogi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Another famous Korean specialty barbecued meat is known as Bulgogi.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SemiCondensed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 While it’s normally made from beef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 </a:t>
            </a:r>
            <a:r>
              <a:rPr kumimoji="0" lang="en-US" altLang="ja-JP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bulgogi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 can also be made with thin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SemiCondensed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strips of pork or chicken.</a:t>
            </a:r>
            <a:endParaRPr kumimoji="0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Before the meat is grilled, it’s marinated in sweet soy sauce with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SemiCondensed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proximo-nova"/>
              </a:rPr>
              <a:t>lots of garlic and sesame oil.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SemiCondensed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277244"/>
            <a:ext cx="5080000" cy="3231269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6337300" y="4508501"/>
            <a:ext cx="406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222222"/>
                </a:solidFill>
                <a:latin typeface="Bahnschrift Light SemiCondensed" panose="020B0502040204020203" pitchFamily="34" charset="0"/>
              </a:rPr>
              <a:t>2.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Light SemiCondensed" panose="020B0502040204020203" pitchFamily="34" charset="0"/>
              </a:rPr>
              <a:t> Chili Pickled Cabbage (Kimchi </a:t>
            </a:r>
            <a:r>
              <a:rPr lang="ko-KR" altLang="en-US" b="1" i="0" dirty="0" smtClean="0">
                <a:solidFill>
                  <a:srgbClr val="222222"/>
                </a:solidFill>
                <a:effectLst/>
                <a:latin typeface="Bahnschrift Light SemiCondensed" panose="020B0502040204020203" pitchFamily="34" charset="0"/>
              </a:rPr>
              <a:t>김치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Bahnschrift Light SemiCondensed" panose="020B0502040204020203" pitchFamily="34" charset="0"/>
              </a:rPr>
              <a:t>)</a:t>
            </a:r>
          </a:p>
          <a:p>
            <a:r>
              <a:rPr lang="en-US" altLang="ja-JP" b="0" i="0" dirty="0" smtClean="0">
                <a:effectLst/>
                <a:latin typeface="Bahnschrift Light SemiCondensed" panose="020B0502040204020203" pitchFamily="34" charset="0"/>
              </a:rPr>
              <a:t>I’m going to start this South Korean food list with not really a dish at all, but something that is critically vital and quintessential to any Korean meal: </a:t>
            </a:r>
            <a:r>
              <a:rPr lang="en-US" altLang="ja-JP" b="1" i="0" dirty="0" smtClean="0">
                <a:effectLst/>
                <a:latin typeface="Bahnschrift Light SemiCondensed" panose="020B0502040204020203" pitchFamily="34" charset="0"/>
              </a:rPr>
              <a:t>KIMCHI</a:t>
            </a:r>
            <a:r>
              <a:rPr lang="en-US" altLang="ja-JP" b="0" i="0" dirty="0" smtClean="0">
                <a:effectLst/>
                <a:latin typeface="Bahnschrift Light SemiCondensed" panose="020B0502040204020203" pitchFamily="34" charset="0"/>
              </a:rPr>
              <a:t>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7" y="1277256"/>
            <a:ext cx="5676203" cy="327353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207657" y="820056"/>
            <a:ext cx="943429" cy="2685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51085" y="820055"/>
            <a:ext cx="1175657" cy="268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12114" y="820052"/>
            <a:ext cx="1175657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5243" y="820052"/>
            <a:ext cx="1074057" cy="2685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26742" y="820052"/>
            <a:ext cx="885373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31157" y="5084919"/>
            <a:ext cx="482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4. Korean Barbecue</a:t>
            </a:r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  <a:p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There’s no better way to spend an evening in Korea than sitting around a personal grill munching down a traditional Korean barbecue feast.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9" y="1306904"/>
            <a:ext cx="5041896" cy="361835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290128" y="4807921"/>
            <a:ext cx="3644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5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. Kimchi Stew</a:t>
            </a:r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  <a:p>
            <a:r>
              <a:rPr lang="en-US" altLang="ja-JP" b="1" i="0" dirty="0" smtClean="0">
                <a:effectLst/>
                <a:latin typeface="Bahnschrift SemiLight SemiConde" panose="020B0502040204020203" pitchFamily="34" charset="0"/>
              </a:rPr>
              <a:t>South Korean food</a:t>
            </a:r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 is unbelievably delicious, but if I could choose just one thing to eat over and over again, it would have to be kimchi..</a:t>
            </a:r>
          </a:p>
          <a:p>
            <a:endParaRPr lang="en-US" altLang="ja-JP" b="0" i="0" dirty="0">
              <a:effectLst/>
              <a:latin typeface="Bahnschrift SemiLight SemiConde" panose="020B05020402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44" y="1306904"/>
            <a:ext cx="5527281" cy="350101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80228" y="843367"/>
            <a:ext cx="1088571" cy="288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76962" y="843367"/>
            <a:ext cx="1582058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3054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0997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688940" y="843367"/>
            <a:ext cx="941614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1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139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바탕</vt:lpstr>
      <vt:lpstr>ＭＳ Ｐゴシック</vt:lpstr>
      <vt:lpstr>ＭＳ Ｐ明朝</vt:lpstr>
      <vt:lpstr>proximo-nova</vt:lpstr>
      <vt:lpstr>Arial</vt:lpstr>
      <vt:lpstr>Bahnschrift Light SemiCondensed</vt:lpstr>
      <vt:lpstr>Bahnschrift SemiBold</vt:lpstr>
      <vt:lpstr>Bahnschrift SemiLight SemiConde</vt:lpstr>
      <vt:lpstr>Garamond</vt:lpstr>
      <vt:lpstr>オーガニック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14</cp:revision>
  <dcterms:created xsi:type="dcterms:W3CDTF">2019-09-19T04:57:54Z</dcterms:created>
  <dcterms:modified xsi:type="dcterms:W3CDTF">2019-09-19T07:28:34Z</dcterms:modified>
</cp:coreProperties>
</file>