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53" autoAdjust="0"/>
  </p:normalViewPr>
  <p:slideViewPr>
    <p:cSldViewPr snapToGrid="0">
      <p:cViewPr>
        <p:scale>
          <a:sx n="42" d="100"/>
          <a:sy n="42" d="100"/>
        </p:scale>
        <p:origin x="181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3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8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8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1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371D-ABC2-45E9-B85A-8752A4EF321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6EB3-582C-4D03-8A21-8CB6D8372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17854" y="229193"/>
            <a:ext cx="8633778" cy="1243092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/>
              <a:t>NEPALI</a:t>
            </a:r>
            <a:r>
              <a:rPr kumimoji="1" lang="ja-JP" altLang="en-US" b="1" dirty="0" smtClean="0"/>
              <a:t> </a:t>
            </a:r>
            <a:r>
              <a:rPr kumimoji="1" lang="en-US" altLang="ja-JP" b="1" dirty="0" smtClean="0"/>
              <a:t>FOODS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-3693226"/>
            <a:ext cx="9060872" cy="961901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04608"/>
            <a:ext cx="8128000" cy="4702629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38973"/>
              </p:ext>
            </p:extLst>
          </p:nvPr>
        </p:nvGraphicFramePr>
        <p:xfrm>
          <a:off x="1770743" y="1330288"/>
          <a:ext cx="812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30679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78806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8393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5064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33845"/>
                    </a:ext>
                  </a:extLst>
                </a:gridCol>
              </a:tblGrid>
              <a:tr h="189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Home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About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us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Menu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Coupon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Contact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44838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19908"/>
              </p:ext>
            </p:extLst>
          </p:nvPr>
        </p:nvGraphicFramePr>
        <p:xfrm>
          <a:off x="1770743" y="63140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284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copyright@2019, Purja</a:t>
                      </a:r>
                      <a:r>
                        <a:rPr kumimoji="1" lang="en-US" altLang="ja-JP" b="0" baseline="0" dirty="0" smtClean="0"/>
                        <a:t> Khimu</a:t>
                      </a:r>
                      <a:endParaRPr kumimoji="1" lang="ja-JP" altLang="en-US" b="0" dirty="0"/>
                    </a:p>
                  </a:txBody>
                  <a:tcPr>
                    <a:solidFill>
                      <a:srgbClr val="8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94989"/>
                  </a:ext>
                </a:extLst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r="3333"/>
          <a:stretch/>
        </p:blipFill>
        <p:spPr>
          <a:xfrm>
            <a:off x="1815456" y="372793"/>
            <a:ext cx="740706" cy="594576"/>
          </a:xfrm>
          <a:prstGeom prst="rect">
            <a:avLst/>
          </a:prstGeom>
        </p:spPr>
      </p:pic>
      <p:sp>
        <p:nvSpPr>
          <p:cNvPr id="17" name="タイトル 1"/>
          <p:cNvSpPr txBox="1">
            <a:spLocks/>
          </p:cNvSpPr>
          <p:nvPr/>
        </p:nvSpPr>
        <p:spPr>
          <a:xfrm>
            <a:off x="1524000" y="-573011"/>
            <a:ext cx="8633778" cy="124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559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1" y="911812"/>
            <a:ext cx="4126453" cy="18901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0" y="911813"/>
            <a:ext cx="3896609" cy="187851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9" y="2790328"/>
            <a:ext cx="3909810" cy="22261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42" y="5015300"/>
            <a:ext cx="3952877" cy="22969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3" y="2790328"/>
            <a:ext cx="3927803" cy="220524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03" y="911812"/>
            <a:ext cx="3952875" cy="187736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2" y="4976993"/>
            <a:ext cx="3896611" cy="23050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32" y="4996725"/>
            <a:ext cx="3921203" cy="22655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4" y="2895600"/>
            <a:ext cx="3864939" cy="2081394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13495"/>
              </p:ext>
            </p:extLst>
          </p:nvPr>
        </p:nvGraphicFramePr>
        <p:xfrm>
          <a:off x="2341418" y="73750"/>
          <a:ext cx="4918364" cy="49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8364">
                  <a:extLst>
                    <a:ext uri="{9D8B030D-6E8A-4147-A177-3AD203B41FA5}">
                      <a16:colId xmlns:a16="http://schemas.microsoft.com/office/drawing/2014/main" val="1484028919"/>
                    </a:ext>
                  </a:extLst>
                </a:gridCol>
              </a:tblGrid>
              <a:tr h="49045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JAPANES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DISHES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DRINK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41419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41005"/>
              </p:ext>
            </p:extLst>
          </p:nvPr>
        </p:nvGraphicFramePr>
        <p:xfrm>
          <a:off x="209885" y="552586"/>
          <a:ext cx="11772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02">
                  <a:extLst>
                    <a:ext uri="{9D8B030D-6E8A-4147-A177-3AD203B41FA5}">
                      <a16:colId xmlns:a16="http://schemas.microsoft.com/office/drawing/2014/main" val="1974573280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407851366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18262066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305034709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556282667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566532824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019143122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16966272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1964318193"/>
                    </a:ext>
                  </a:extLst>
                </a:gridCol>
                <a:gridCol w="1177202">
                  <a:extLst>
                    <a:ext uri="{9D8B030D-6E8A-4147-A177-3AD203B41FA5}">
                      <a16:colId xmlns:a16="http://schemas.microsoft.com/office/drawing/2014/main" val="3469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About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Items 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Veg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Buff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Drinks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Soft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Alcohol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7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95" y="-1"/>
            <a:ext cx="4875355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3423805"/>
            <a:ext cx="3431011" cy="32946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8" y="98714"/>
            <a:ext cx="3713741" cy="35588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67" y="3657601"/>
            <a:ext cx="3713741" cy="306087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71003"/>
            <a:ext cx="343101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472422"/>
            <a:ext cx="10280073" cy="61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74320"/>
            <a:ext cx="9590011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26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NEPALI FOODS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FOODS</dc:title>
  <dc:creator>学生</dc:creator>
  <cp:lastModifiedBy>学生</cp:lastModifiedBy>
  <cp:revision>23</cp:revision>
  <dcterms:created xsi:type="dcterms:W3CDTF">2019-08-29T05:58:36Z</dcterms:created>
  <dcterms:modified xsi:type="dcterms:W3CDTF">2019-10-24T05:56:24Z</dcterms:modified>
</cp:coreProperties>
</file>