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D7613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D96-F19B-47B5-8657-B8638CB0E881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6ACF-ACB1-40ED-91C9-57ACD5E57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29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6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9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3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7107C5-5D32-481B-AE9D-48F379FEAC8A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18D758-20F6-4408-A101-787115B61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00545" y="425023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ED7613"/>
                </a:solidFill>
                <a:latin typeface="Algerian" panose="04020705040A02060702" pitchFamily="82" charset="0"/>
              </a:rPr>
              <a:t>Y O U  &amp;  M  E</a:t>
            </a:r>
            <a:endParaRPr kumimoji="1" lang="ja-JP" altLang="en-US" sz="5400" dirty="0">
              <a:solidFill>
                <a:srgbClr val="ED761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5709" y="687854"/>
            <a:ext cx="51816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お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様に一番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最良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のことを</a:t>
            </a:r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送って</a:t>
            </a:r>
            <a:r>
              <a:rPr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差し上げます。</a:t>
            </a:r>
            <a:endParaRPr lang="en-US" altLang="ja-JP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異文化交流のため、</a:t>
            </a:r>
            <a:r>
              <a:rPr kumimoji="1" lang="en-US" altLang="ja-JP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you&amp;me</a:t>
            </a:r>
            <a:r>
              <a:rPr kumimoji="1" lang="ja-JP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の空白がなくします。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142">
            <a:off x="2300847" y="2182542"/>
            <a:ext cx="6657806" cy="395972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010">
            <a:off x="477141" y="1389708"/>
            <a:ext cx="2567741" cy="33271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9154810" y="3735277"/>
            <a:ext cx="3161881" cy="1634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ja-JP" altLang="en-US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☎：</a:t>
            </a:r>
            <a:r>
              <a:rPr lang="en-US" altLang="ja-JP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080-6512-5136</a:t>
            </a:r>
            <a:endParaRPr lang="ja-JP" altLang="en-US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altLang="ja-JP" sz="1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福岡市南区清水</a:t>
            </a:r>
            <a:r>
              <a:rPr kumimoji="1" lang="en-US" altLang="ja-JP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3-13-3</a:t>
            </a:r>
          </a:p>
          <a:p>
            <a:pPr algn="ctr"/>
            <a:r>
              <a:rPr kumimoji="1" lang="ja-JP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高宮パルナス</a:t>
            </a:r>
            <a:endParaRPr kumimoji="1" lang="en-US" altLang="ja-JP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600" dirty="0"/>
          </a:p>
          <a:p>
            <a:pPr algn="ctr"/>
            <a:r>
              <a:rPr lang="ja-JP" altLang="en-US" sz="1400" dirty="0" smtClean="0"/>
              <a:t>営業時間　</a:t>
            </a:r>
            <a:r>
              <a:rPr lang="en-US" altLang="ja-JP" sz="1400" dirty="0" smtClean="0"/>
              <a:t>10:00~23:00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9797" y="89718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FF00"/>
                </a:solidFill>
              </a:rPr>
              <a:t>丘の上</a:t>
            </a:r>
            <a:r>
              <a:rPr kumimoji="1" lang="ja-JP" altLang="en-US" sz="1400" dirty="0" smtClean="0">
                <a:solidFill>
                  <a:srgbClr val="FFFF00"/>
                </a:solidFill>
              </a:rPr>
              <a:t>の</a:t>
            </a:r>
            <a:r>
              <a:rPr kumimoji="1" lang="ja-JP" altLang="en-US" sz="2000" dirty="0" smtClean="0">
                <a:solidFill>
                  <a:srgbClr val="FFFF00"/>
                </a:solidFill>
              </a:rPr>
              <a:t>茶店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wipe/>
      </p:transition>
    </mc:Choice>
    <mc:Fallback xmlns="">
      <p:transition spd="slow" advTm="5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16728" y="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rgbClr val="92D050"/>
                </a:solidFill>
              </a:rPr>
              <a:t>お茶メニュー</a:t>
            </a:r>
            <a:endParaRPr kumimoji="1" lang="ja-JP" altLang="en-US" sz="4800" dirty="0">
              <a:solidFill>
                <a:srgbClr val="92D05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94364" y="678597"/>
            <a:ext cx="511232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簡単なことから精粋になります。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</a:rPr>
              <a:t>YOU&amp;ME</a:t>
            </a:r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 のお茶は</a:t>
            </a:r>
            <a:endParaRPr kumimoji="1" lang="en-US" altLang="ja-JP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2">
                    <a:lumMod val="75000"/>
                  </a:schemeClr>
                </a:solidFill>
              </a:rPr>
              <a:t>越南の味と日本の寒さを組み合わせます</a:t>
            </a:r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1763776"/>
            <a:ext cx="3492211" cy="246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763774"/>
            <a:ext cx="3492211" cy="24642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4509281"/>
            <a:ext cx="3492211" cy="23487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" y="4496780"/>
            <a:ext cx="3492211" cy="2361220"/>
          </a:xfrm>
          <a:prstGeom prst="rect">
            <a:avLst/>
          </a:prstGeom>
        </p:spPr>
      </p:pic>
      <p:sp>
        <p:nvSpPr>
          <p:cNvPr id="14" name="星 7 13"/>
          <p:cNvSpPr/>
          <p:nvPr/>
        </p:nvSpPr>
        <p:spPr>
          <a:xfrm rot="1021837">
            <a:off x="3641993" y="2073420"/>
            <a:ext cx="2397701" cy="189161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ja-JP" altLang="en-US" sz="2400" dirty="0" smtClean="0">
                <a:latin typeface="Algerian" panose="04020705040A02060702" pitchFamily="82" charset="0"/>
              </a:rPr>
              <a:t>菊</a:t>
            </a:r>
            <a:r>
              <a:rPr lang="ja-JP" altLang="en-US" sz="2400" dirty="0">
                <a:latin typeface="Algerian" panose="04020705040A02060702" pitchFamily="82" charset="0"/>
              </a:rPr>
              <a:t>の花</a:t>
            </a:r>
            <a:r>
              <a:rPr kumimoji="1" lang="ja-JP" altLang="en-US" sz="2400" dirty="0" smtClean="0">
                <a:latin typeface="Algerian" panose="04020705040A02060702" pitchFamily="82" charset="0"/>
              </a:rPr>
              <a:t>お茶</a:t>
            </a:r>
            <a:endParaRPr kumimoji="1" lang="en-US" altLang="ja-JP" sz="2400" dirty="0" smtClean="0">
              <a:latin typeface="Algerian" panose="04020705040A02060702" pitchFamily="82" charset="0"/>
            </a:endParaRPr>
          </a:p>
          <a:p>
            <a:pPr algn="ctr"/>
            <a:r>
              <a:rPr lang="en-US" altLang="ja-JP" sz="2400" dirty="0" smtClean="0">
                <a:latin typeface="Algerian" panose="04020705040A02060702" pitchFamily="82" charset="0"/>
              </a:rPr>
              <a:t>450</a:t>
            </a:r>
            <a:r>
              <a:rPr lang="ja-JP" altLang="en-US" sz="2400" dirty="0" smtClean="0">
                <a:latin typeface="Algerian" panose="04020705040A02060702" pitchFamily="82" charset="0"/>
              </a:rPr>
              <a:t>円</a:t>
            </a:r>
            <a:endParaRPr kumimoji="1" lang="ja-JP" altLang="en-US" sz="2400" dirty="0">
              <a:latin typeface="Algerian" panose="04020705040A02060702" pitchFamily="82" charset="0"/>
            </a:endParaRPr>
          </a:p>
        </p:txBody>
      </p:sp>
      <p:sp>
        <p:nvSpPr>
          <p:cNvPr id="15" name="星 7 14"/>
          <p:cNvSpPr/>
          <p:nvPr/>
        </p:nvSpPr>
        <p:spPr>
          <a:xfrm rot="20594266">
            <a:off x="9677833" y="2086943"/>
            <a:ext cx="2397702" cy="1547462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ジャスミンお茶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  <p:sp>
        <p:nvSpPr>
          <p:cNvPr id="16" name="星 7 15"/>
          <p:cNvSpPr/>
          <p:nvPr/>
        </p:nvSpPr>
        <p:spPr>
          <a:xfrm rot="20596971">
            <a:off x="3705141" y="4510435"/>
            <a:ext cx="2286000" cy="1504241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アティチョお茶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350</a:t>
            </a:r>
            <a:r>
              <a:rPr lang="ja-JP" altLang="en-US" sz="2000" smtClean="0"/>
              <a:t>円</a:t>
            </a:r>
            <a:endParaRPr kumimoji="1" lang="ja-JP" altLang="en-US" sz="2000" dirty="0"/>
          </a:p>
        </p:txBody>
      </p:sp>
      <p:sp>
        <p:nvSpPr>
          <p:cNvPr id="17" name="星 7 16"/>
          <p:cNvSpPr/>
          <p:nvPr/>
        </p:nvSpPr>
        <p:spPr>
          <a:xfrm rot="992826">
            <a:off x="9788641" y="4767892"/>
            <a:ext cx="2205918" cy="1373506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蓮の花お茶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500</a:t>
            </a:r>
            <a:r>
              <a:rPr lang="ja-JP" altLang="en-US" sz="2000" dirty="0" smtClean="0"/>
              <a:t>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24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00">
        <p15:prstTrans prst="curtains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7989" y="152399"/>
            <a:ext cx="8307977" cy="657497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ja-JP" altLang="en-US" dirty="0" smtClean="0"/>
              <a:t>人気ランキング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615" y="1619794"/>
            <a:ext cx="2076027" cy="28873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0" y="1619794"/>
            <a:ext cx="2076028" cy="288689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62" y="1619294"/>
            <a:ext cx="2076028" cy="28873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91" y="1619794"/>
            <a:ext cx="2076029" cy="28868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2730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菊の花お茶　バッグ　</a:t>
            </a:r>
            <a:r>
              <a:rPr kumimoji="1" lang="en-US" altLang="ja-JP" dirty="0" smtClean="0"/>
              <a:t>350g</a:t>
            </a:r>
          </a:p>
          <a:p>
            <a:r>
              <a:rPr kumimoji="1" lang="en-US" altLang="ja-JP" dirty="0" smtClean="0"/>
              <a:t>2050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13962" y="4898571"/>
            <a:ext cx="207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アティチョお茶　バッグ　</a:t>
            </a:r>
            <a:r>
              <a:rPr kumimoji="1" lang="en-US" altLang="ja-JP" dirty="0" smtClean="0"/>
              <a:t>200px2g</a:t>
            </a:r>
          </a:p>
          <a:p>
            <a:r>
              <a:rPr kumimoji="1" lang="en-US" altLang="ja-JP" dirty="0" smtClean="0"/>
              <a:t>2500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0690" y="4898571"/>
            <a:ext cx="20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ジャスミンお茶　バッグ　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ｐｘ</a:t>
            </a:r>
            <a:r>
              <a:rPr kumimoji="1" lang="en-US" altLang="ja-JP" dirty="0"/>
              <a:t>3</a:t>
            </a:r>
            <a:r>
              <a:rPr kumimoji="1" lang="ja-JP" altLang="en-US" dirty="0" err="1" smtClean="0"/>
              <a:t>ｇ</a:t>
            </a:r>
            <a:endParaRPr kumimoji="1" lang="en-US" altLang="ja-JP" dirty="0" smtClean="0"/>
          </a:p>
          <a:p>
            <a:r>
              <a:rPr kumimoji="1" lang="en-US" altLang="ja-JP" dirty="0" smtClean="0"/>
              <a:t>1580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527419" y="4898571"/>
            <a:ext cx="2076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蓮の花お茶　バッグ　</a:t>
            </a:r>
            <a:r>
              <a:rPr kumimoji="1" lang="en-US" altLang="ja-JP" dirty="0" smtClean="0"/>
              <a:t>500g</a:t>
            </a:r>
          </a:p>
          <a:p>
            <a:r>
              <a:rPr kumimoji="1" lang="en-US" altLang="ja-JP" dirty="0" smtClean="0"/>
              <a:t>3085</a:t>
            </a:r>
            <a:r>
              <a:rPr kumimoji="1" lang="ja-JP" altLang="en-US" smtClean="0"/>
              <a:t>円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87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3000">
        <p15:prstTrans prst="fallOve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52255" y="498763"/>
            <a:ext cx="735676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B050"/>
                </a:solidFill>
              </a:rPr>
              <a:t>YOU&amp;ME</a:t>
            </a:r>
            <a:r>
              <a:rPr kumimoji="1" lang="ja-JP" altLang="en-US" sz="2400" dirty="0" err="1" smtClean="0">
                <a:solidFill>
                  <a:srgbClr val="00B050"/>
                </a:solidFill>
              </a:rPr>
              <a:t>のお</a:t>
            </a:r>
            <a:r>
              <a:rPr kumimoji="1" lang="ja-JP" altLang="en-US" sz="2400" dirty="0" smtClean="0">
                <a:solidFill>
                  <a:srgbClr val="00B050"/>
                </a:solidFill>
              </a:rPr>
              <a:t>茶</a:t>
            </a:r>
            <a:r>
              <a:rPr kumimoji="1" lang="ja-JP" altLang="en-US" dirty="0" smtClean="0">
                <a:solidFill>
                  <a:srgbClr val="7030A0"/>
                </a:solidFill>
              </a:rPr>
              <a:t>おいしいだけでなく、健康のために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93272" y="1136069"/>
            <a:ext cx="4696692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FF00"/>
                </a:solidFill>
              </a:rPr>
              <a:t>菊の花茶</a:t>
            </a:r>
            <a:endParaRPr kumimoji="1" lang="en-US" altLang="ja-JP" sz="3600" dirty="0" smtClean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心臓が良い。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－ニキビの予防、肝臓もよくなります。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272" y="3588327"/>
            <a:ext cx="4696692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70C0"/>
                </a:solidFill>
              </a:rPr>
              <a:t>アティチョ茶</a:t>
            </a:r>
            <a:endParaRPr kumimoji="1" lang="en-US" altLang="ja-JP" sz="36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－女性の肌がきれいになり</a:t>
            </a:r>
            <a:endParaRPr kumimoji="1"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肝臓もなくなります。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89964" y="1136069"/>
            <a:ext cx="4475018" cy="2452258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1">
                    <a:lumMod val="50000"/>
                  </a:schemeClr>
                </a:solidFill>
              </a:rPr>
              <a:t>ジャスミンお茶</a:t>
            </a:r>
            <a:endParaRPr kumimoji="1" lang="en-US" altLang="ja-JP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よく頭が痛いは</a:t>
            </a:r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な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くにります。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ダイエットも良い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89964" y="3588327"/>
            <a:ext cx="4475018" cy="2424546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CC3300"/>
                </a:solidFill>
              </a:rPr>
              <a:t>蓮の花茶</a:t>
            </a:r>
            <a:endParaRPr lang="en-US" altLang="ja-JP" sz="3600" dirty="0">
              <a:solidFill>
                <a:srgbClr val="CC3300"/>
              </a:solidFill>
            </a:endParaRPr>
          </a:p>
          <a:p>
            <a:pPr algn="ctr"/>
            <a:r>
              <a:rPr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眠りこけるために</a:t>
            </a:r>
            <a:endParaRPr lang="en-US" altLang="ja-JP" b="1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kumimoji="1" lang="ja-JP" altLang="en-US" b="1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ー</a:t>
            </a:r>
            <a:r>
              <a:rPr kumimoji="1" lang="ja-JP" altLang="en-US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お年寄りの骨もよくなります。</a:t>
            </a:r>
            <a:endParaRPr kumimoji="1" lang="ja-JP" altLang="en-US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393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00">
        <p15:prstTrans prst="origami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メッシ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181</Words>
  <Application>Microsoft Office PowerPoint</Application>
  <PresentationFormat>ワイド画面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Arial Unicode MS</vt:lpstr>
      <vt:lpstr>ＭＳ ゴシック</vt:lpstr>
      <vt:lpstr>游ゴシック</vt:lpstr>
      <vt:lpstr>Algerian</vt:lpstr>
      <vt:lpstr>Arial</vt:lpstr>
      <vt:lpstr>Arial Black</vt:lpstr>
      <vt:lpstr>Century Gothic</vt:lpstr>
      <vt:lpstr>メッシュ</vt:lpstr>
      <vt:lpstr>PowerPoint プレゼンテーション</vt:lpstr>
      <vt:lpstr>PowerPoint プレゼンテーション</vt:lpstr>
      <vt:lpstr>人気ランキング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25</cp:revision>
  <dcterms:created xsi:type="dcterms:W3CDTF">2019-09-06T04:58:36Z</dcterms:created>
  <dcterms:modified xsi:type="dcterms:W3CDTF">2019-10-17T05:23:52Z</dcterms:modified>
</cp:coreProperties>
</file>