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309113" rtl="0" eaLnBrk="1" latinLnBrk="0" hangingPunct="1">
      <a:defRPr sz="1217" kern="1200">
        <a:solidFill>
          <a:schemeClr val="tx1"/>
        </a:solidFill>
        <a:latin typeface="+mn-lt"/>
        <a:ea typeface="+mn-ea"/>
        <a:cs typeface="+mn-cs"/>
      </a:defRPr>
    </a:lvl1pPr>
    <a:lvl2pPr marL="309113" algn="l" defTabSz="309113" rtl="0" eaLnBrk="1" latinLnBrk="0" hangingPunct="1">
      <a:defRPr sz="1217" kern="1200">
        <a:solidFill>
          <a:schemeClr val="tx1"/>
        </a:solidFill>
        <a:latin typeface="+mn-lt"/>
        <a:ea typeface="+mn-ea"/>
        <a:cs typeface="+mn-cs"/>
      </a:defRPr>
    </a:lvl2pPr>
    <a:lvl3pPr marL="618226" algn="l" defTabSz="309113" rtl="0" eaLnBrk="1" latinLnBrk="0" hangingPunct="1">
      <a:defRPr sz="1217" kern="1200">
        <a:solidFill>
          <a:schemeClr val="tx1"/>
        </a:solidFill>
        <a:latin typeface="+mn-lt"/>
        <a:ea typeface="+mn-ea"/>
        <a:cs typeface="+mn-cs"/>
      </a:defRPr>
    </a:lvl3pPr>
    <a:lvl4pPr marL="927339" algn="l" defTabSz="309113" rtl="0" eaLnBrk="1" latinLnBrk="0" hangingPunct="1">
      <a:defRPr sz="1217" kern="1200">
        <a:solidFill>
          <a:schemeClr val="tx1"/>
        </a:solidFill>
        <a:latin typeface="+mn-lt"/>
        <a:ea typeface="+mn-ea"/>
        <a:cs typeface="+mn-cs"/>
      </a:defRPr>
    </a:lvl4pPr>
    <a:lvl5pPr marL="1236452" algn="l" defTabSz="309113" rtl="0" eaLnBrk="1" latinLnBrk="0" hangingPunct="1">
      <a:defRPr sz="1217" kern="1200">
        <a:solidFill>
          <a:schemeClr val="tx1"/>
        </a:solidFill>
        <a:latin typeface="+mn-lt"/>
        <a:ea typeface="+mn-ea"/>
        <a:cs typeface="+mn-cs"/>
      </a:defRPr>
    </a:lvl5pPr>
    <a:lvl6pPr marL="1545565" algn="l" defTabSz="309113" rtl="0" eaLnBrk="1" latinLnBrk="0" hangingPunct="1">
      <a:defRPr sz="1217" kern="1200">
        <a:solidFill>
          <a:schemeClr val="tx1"/>
        </a:solidFill>
        <a:latin typeface="+mn-lt"/>
        <a:ea typeface="+mn-ea"/>
        <a:cs typeface="+mn-cs"/>
      </a:defRPr>
    </a:lvl6pPr>
    <a:lvl7pPr marL="1854678" algn="l" defTabSz="309113" rtl="0" eaLnBrk="1" latinLnBrk="0" hangingPunct="1">
      <a:defRPr sz="1217" kern="1200">
        <a:solidFill>
          <a:schemeClr val="tx1"/>
        </a:solidFill>
        <a:latin typeface="+mn-lt"/>
        <a:ea typeface="+mn-ea"/>
        <a:cs typeface="+mn-cs"/>
      </a:defRPr>
    </a:lvl7pPr>
    <a:lvl8pPr marL="2163790" algn="l" defTabSz="309113" rtl="0" eaLnBrk="1" latinLnBrk="0" hangingPunct="1">
      <a:defRPr sz="1217" kern="1200">
        <a:solidFill>
          <a:schemeClr val="tx1"/>
        </a:solidFill>
        <a:latin typeface="+mn-lt"/>
        <a:ea typeface="+mn-ea"/>
        <a:cs typeface="+mn-cs"/>
      </a:defRPr>
    </a:lvl8pPr>
    <a:lvl9pPr marL="2472903" algn="l" defTabSz="309113" rtl="0" eaLnBrk="1" latinLnBrk="0" hangingPunct="1">
      <a:defRPr sz="12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9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4585"/>
            <a:ext cx="6858000" cy="7516636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623" y="2093212"/>
            <a:ext cx="5644754" cy="4291518"/>
          </a:xfrm>
        </p:spPr>
        <p:txBody>
          <a:bodyPr/>
          <a:lstStyle>
            <a:lvl1pPr>
              <a:defRPr sz="405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623" y="7627890"/>
            <a:ext cx="5644754" cy="628296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33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48" y="6934200"/>
            <a:ext cx="5644753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6858000" cy="69342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648" y="7752821"/>
            <a:ext cx="5644753" cy="71314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05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363830" y="1933359"/>
            <a:ext cx="3561984" cy="467882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0" y="2160203"/>
            <a:ext cx="3315285" cy="3821873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420" y="6789904"/>
            <a:ext cx="3314045" cy="1030237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049163" y="1933359"/>
            <a:ext cx="2476737" cy="588678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18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641747" y="3302845"/>
            <a:ext cx="2753502" cy="361684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763363" y="3518604"/>
            <a:ext cx="2465168" cy="2900140"/>
          </a:xfrm>
        </p:spPr>
        <p:txBody>
          <a:bodyPr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62338" y="3302000"/>
            <a:ext cx="2753916" cy="332263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1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6858000" cy="31575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13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4314178" y="644351"/>
            <a:ext cx="2543822" cy="782161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3925491" y="0"/>
            <a:ext cx="2932509" cy="84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3241" y="846692"/>
            <a:ext cx="1276350" cy="741693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647" y="644351"/>
            <a:ext cx="3710532" cy="7821612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39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6858000" cy="31575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98" y="3209970"/>
            <a:ext cx="5643002" cy="52527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64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6858000" cy="7516636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48" y="4263128"/>
            <a:ext cx="5644753" cy="212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48" y="7628401"/>
            <a:ext cx="5644753" cy="626824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60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6858000" cy="31575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497" y="3209971"/>
            <a:ext cx="2753042" cy="525599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7460" y="3209971"/>
            <a:ext cx="2753040" cy="525599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5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6858000" cy="31575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97" y="3141486"/>
            <a:ext cx="2753042" cy="83237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498" y="3973865"/>
            <a:ext cx="2765543" cy="4492097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7460" y="3141486"/>
            <a:ext cx="2753040" cy="83237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460" y="3973865"/>
            <a:ext cx="2753040" cy="4492097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41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6858000" cy="31575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603647" y="644347"/>
            <a:ext cx="1995488" cy="2621163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647" y="644349"/>
            <a:ext cx="1995488" cy="233768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4" y="644349"/>
            <a:ext cx="3517106" cy="782161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647" y="3265510"/>
            <a:ext cx="1995488" cy="52004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4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97" y="1050864"/>
            <a:ext cx="2626161" cy="233590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3430191" y="0"/>
            <a:ext cx="3427809" cy="9906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497" y="3386766"/>
            <a:ext cx="2626161" cy="507919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85768" y="8726411"/>
            <a:ext cx="549494" cy="527403"/>
          </a:xfrm>
        </p:spPr>
        <p:txBody>
          <a:bodyPr/>
          <a:lstStyle/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098" y="8726411"/>
            <a:ext cx="1853670" cy="52740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35263" y="8545171"/>
            <a:ext cx="597462" cy="708643"/>
          </a:xfrm>
        </p:spPr>
        <p:txBody>
          <a:bodyPr/>
          <a:lstStyle/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98" y="645938"/>
            <a:ext cx="5643002" cy="14017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98" y="3155245"/>
            <a:ext cx="5643002" cy="53074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098" y="8726411"/>
            <a:ext cx="4717149" cy="5274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3567" y="8726411"/>
            <a:ext cx="744871" cy="5274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37CC6D77-C0E4-4CDB-B488-E6DE59FF4FE5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8438" y="8545171"/>
            <a:ext cx="597462" cy="708643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F98CA582-D7BF-4AD7-A79F-741A63B2D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489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</p:sldLayoutIdLst>
  <p:txStyles>
    <p:titleStyle>
      <a:lvl1pPr algn="l" defTabSz="342900" rtl="0" eaLnBrk="1" latinLnBrk="0" hangingPunct="1">
        <a:spcBef>
          <a:spcPct val="0"/>
        </a:spcBef>
        <a:buNone/>
        <a:defRPr kumimoji="1" sz="3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8291" y="3"/>
            <a:ext cx="6810001" cy="9144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ネパールインド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料理屋さん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" y="1232456"/>
            <a:ext cx="6810000" cy="3359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35399"/>
              </p:ext>
            </p:extLst>
          </p:nvPr>
        </p:nvGraphicFramePr>
        <p:xfrm>
          <a:off x="1798983" y="7146237"/>
          <a:ext cx="50110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39">
                  <a:extLst>
                    <a:ext uri="{9D8B030D-6E8A-4147-A177-3AD203B41FA5}">
                      <a16:colId xmlns:a16="http://schemas.microsoft.com/office/drawing/2014/main" val="419980296"/>
                    </a:ext>
                  </a:extLst>
                </a:gridCol>
                <a:gridCol w="1670339">
                  <a:extLst>
                    <a:ext uri="{9D8B030D-6E8A-4147-A177-3AD203B41FA5}">
                      <a16:colId xmlns:a16="http://schemas.microsoft.com/office/drawing/2014/main" val="4051383639"/>
                    </a:ext>
                  </a:extLst>
                </a:gridCol>
                <a:gridCol w="1670339">
                  <a:extLst>
                    <a:ext uri="{9D8B030D-6E8A-4147-A177-3AD203B41FA5}">
                      <a16:colId xmlns:a16="http://schemas.microsoft.com/office/drawing/2014/main" val="1498207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ABOUT</a:t>
                      </a:r>
                      <a:r>
                        <a:rPr kumimoji="1" lang="ja-JP" altLang="en-US" sz="1800" dirty="0" smtClean="0"/>
                        <a:t>　</a:t>
                      </a:r>
                      <a:r>
                        <a:rPr kumimoji="1" lang="en-US" altLang="ja-JP" sz="1800" dirty="0" smtClean="0"/>
                        <a:t>US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FEATURES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CONTACT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25673"/>
                  </a:ext>
                </a:extLst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" y="4731028"/>
            <a:ext cx="6790122" cy="2289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3" y="7931425"/>
            <a:ext cx="2027587" cy="14693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11" y="7931424"/>
            <a:ext cx="2189495" cy="16373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25" y="7931424"/>
            <a:ext cx="2215375" cy="16373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450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1" y="440947"/>
            <a:ext cx="2414155" cy="1717964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838449" y="286311"/>
            <a:ext cx="3827811" cy="183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ディドセット：</a:t>
            </a:r>
            <a:r>
              <a:rPr kumimoji="1" lang="ja-JP" altLang="en-US" sz="2000" dirty="0" smtClean="0"/>
              <a:t>６９０円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（</a:t>
            </a:r>
            <a:r>
              <a:rPr kumimoji="1" lang="ja-JP" altLang="en-US" sz="2000" dirty="0"/>
              <a:t>おかわりできます）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（チキンカレー、イ）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（ディド：黒いこめから作る１つの料理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" y="2587336"/>
            <a:ext cx="2414155" cy="1805354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11096" y="2396836"/>
            <a:ext cx="4055166" cy="2137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スプーモモ：</a:t>
            </a:r>
            <a:r>
              <a:rPr kumimoji="1" lang="ja-JP" altLang="en-US" sz="2400" dirty="0" smtClean="0"/>
              <a:t>５５０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（</a:t>
            </a:r>
            <a:r>
              <a:rPr kumimoji="1" lang="ja-JP" altLang="en-US" sz="2400" dirty="0"/>
              <a:t>１０個入り）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（あたたかい、辛い）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（モモ：鶏肉や豚肉が使って形は丸い</a:t>
            </a:r>
            <a:endParaRPr kumimoji="1" lang="en-US" altLang="ja-JP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7" y="4954873"/>
            <a:ext cx="2414155" cy="1434326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611095" y="4809924"/>
            <a:ext cx="4055167" cy="1724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セルロティセット：</a:t>
            </a:r>
            <a:r>
              <a:rPr kumimoji="1" lang="ja-JP" altLang="en-US" sz="2000" dirty="0" smtClean="0"/>
              <a:t>３６０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（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個セル入り）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（チキンカレー、野菜）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（セルロティ：お米から作る</a:t>
            </a:r>
            <a:r>
              <a:rPr kumimoji="1" lang="ja-JP" altLang="en-US" sz="1400" dirty="0"/>
              <a:t>）</a:t>
            </a:r>
            <a:endParaRPr kumimoji="1" lang="en-US" altLang="ja-JP" sz="1400" dirty="0"/>
          </a:p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08850" y="5601028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ja-JP" altLang="en-US" sz="1400" dirty="0"/>
              <a:t>スプーモモ：５５０（１０個入り）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（あたたかい、辛い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2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38421" cy="3519197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0" y="7146446"/>
            <a:ext cx="6858000" cy="3027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ハドドリンク　ビン　：３５００円、半分：１８００円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　ソフトドリンク：２５０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6588"/>
            <a:ext cx="6553199" cy="36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199</TotalTime>
  <Words>84</Words>
  <Application>Microsoft Office PowerPoint</Application>
  <PresentationFormat>A4 210 x 297 mm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ゴシック</vt:lpstr>
      <vt:lpstr>Century Gothic</vt:lpstr>
      <vt:lpstr>Trebuchet MS</vt:lpstr>
      <vt:lpstr>Wingdings 2</vt:lpstr>
      <vt:lpstr>クォータブル</vt:lpstr>
      <vt:lpstr>ネパールインド料理屋さん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ネパールインド料理屋さん</dc:title>
  <dc:creator>学生</dc:creator>
  <cp:lastModifiedBy>gakusei</cp:lastModifiedBy>
  <cp:revision>29</cp:revision>
  <dcterms:created xsi:type="dcterms:W3CDTF">2019-08-22T05:18:18Z</dcterms:created>
  <dcterms:modified xsi:type="dcterms:W3CDTF">2019-09-12T03:12:41Z</dcterms:modified>
</cp:coreProperties>
</file>