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6" r:id="rId6"/>
    <p:sldId id="265" r:id="rId7"/>
    <p:sldId id="264" r:id="rId8"/>
    <p:sldId id="263" r:id="rId9"/>
    <p:sldId id="261" r:id="rId10"/>
    <p:sldId id="262" r:id="rId11"/>
    <p:sldId id="260" r:id="rId12"/>
    <p:sldId id="25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3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DF93A8E-84FD-441E-84A9-5E4431BB6DD5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5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32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31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7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672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155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25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6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72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40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42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9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05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89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61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62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F93A8E-84FD-441E-84A9-5E4431BB6DD5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7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517736"/>
            <a:ext cx="9321606" cy="6321214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9376" y="1476102"/>
            <a:ext cx="7332073" cy="1534886"/>
          </a:xfrm>
        </p:spPr>
        <p:txBody>
          <a:bodyPr>
            <a:normAutofit/>
          </a:bodyPr>
          <a:lstStyle/>
          <a:p>
            <a:r>
              <a:rPr lang="en-US" altLang="ja-JP" sz="4400" b="1" dirty="0">
                <a:solidFill>
                  <a:schemeClr val="bg1"/>
                </a:solidFill>
              </a:rPr>
              <a:t>N</a:t>
            </a:r>
            <a:r>
              <a:rPr kumimoji="1" lang="en-US" altLang="ja-JP" sz="4400" b="1" dirty="0" smtClean="0">
                <a:solidFill>
                  <a:schemeClr val="bg1"/>
                </a:solidFill>
              </a:rPr>
              <a:t>epali restaurant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33550" y="1168325"/>
            <a:ext cx="436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bg1"/>
                </a:solidFill>
              </a:rPr>
              <a:t>ネパール・</a:t>
            </a:r>
            <a:r>
              <a:rPr kumimoji="1" lang="ja-JP" altLang="en-US" sz="1400" dirty="0" smtClean="0">
                <a:solidFill>
                  <a:schemeClr val="bg1"/>
                </a:solidFill>
              </a:rPr>
              <a:t>タメルにあるモモがおすすめのお店　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00032"/>
              </p:ext>
            </p:extLst>
          </p:nvPr>
        </p:nvGraphicFramePr>
        <p:xfrm>
          <a:off x="1924048" y="110066"/>
          <a:ext cx="8420104" cy="274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05026">
                  <a:extLst>
                    <a:ext uri="{9D8B030D-6E8A-4147-A177-3AD203B41FA5}">
                      <a16:colId xmlns:a16="http://schemas.microsoft.com/office/drawing/2014/main" val="2984244494"/>
                    </a:ext>
                  </a:extLst>
                </a:gridCol>
                <a:gridCol w="2105026">
                  <a:extLst>
                    <a:ext uri="{9D8B030D-6E8A-4147-A177-3AD203B41FA5}">
                      <a16:colId xmlns:a16="http://schemas.microsoft.com/office/drawing/2014/main" val="3490705973"/>
                    </a:ext>
                  </a:extLst>
                </a:gridCol>
                <a:gridCol w="2105026">
                  <a:extLst>
                    <a:ext uri="{9D8B030D-6E8A-4147-A177-3AD203B41FA5}">
                      <a16:colId xmlns:a16="http://schemas.microsoft.com/office/drawing/2014/main" val="3423155733"/>
                    </a:ext>
                  </a:extLst>
                </a:gridCol>
                <a:gridCol w="2105026">
                  <a:extLst>
                    <a:ext uri="{9D8B030D-6E8A-4147-A177-3AD203B41FA5}">
                      <a16:colId xmlns:a16="http://schemas.microsoft.com/office/drawing/2014/main" val="3877576202"/>
                    </a:ext>
                  </a:extLst>
                </a:gridCol>
              </a:tblGrid>
              <a:tr h="2709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Home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About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Menu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Contact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9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4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10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31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7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-59960" y="-38342"/>
            <a:ext cx="3394250" cy="527102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</a:rPr>
              <a:t>JAPANES FOODS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" y="874895"/>
            <a:ext cx="3361344" cy="3997410"/>
          </a:xfrm>
        </p:spPr>
      </p:pic>
      <p:pic>
        <p:nvPicPr>
          <p:cNvPr id="1040" name="Picture 16" descr="KANPAI JAPANESE SUSHI BAR &amp; GRILL -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68" y="874895"/>
            <a:ext cx="3490397" cy="39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KANPAI JAPANESE SUSHI BAR &amp; GRILL - ã¯ãªã¼ãã¼ã«ãã³ã­ãã±15ãã«ã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69" y="874895"/>
            <a:ext cx="3490396" cy="39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ANDA EXPRESS -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57" y="874895"/>
            <a:ext cx="4121060" cy="39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09370"/>
              </p:ext>
            </p:extLst>
          </p:nvPr>
        </p:nvGraphicFramePr>
        <p:xfrm>
          <a:off x="3306163" y="7295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503326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58689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683345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72995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162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Menu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Foods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Drinks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Contact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2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35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83" y="45244"/>
            <a:ext cx="5215417" cy="3412331"/>
          </a:xfrm>
          <a:prstGeom prst="rect">
            <a:avLst/>
          </a:prstGeom>
        </p:spPr>
      </p:pic>
      <p:cxnSp>
        <p:nvCxnSpPr>
          <p:cNvPr id="4" name="カギ線コネクタ 3"/>
          <p:cNvCxnSpPr/>
          <p:nvPr/>
        </p:nvCxnSpPr>
        <p:spPr>
          <a:xfrm>
            <a:off x="5898356" y="5303044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" y="78423"/>
            <a:ext cx="6892761" cy="33791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3457574"/>
            <a:ext cx="6565105" cy="340042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366" y="3457574"/>
            <a:ext cx="5401634" cy="3483770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21481"/>
              </p:ext>
            </p:extLst>
          </p:nvPr>
        </p:nvGraphicFramePr>
        <p:xfrm>
          <a:off x="83822" y="-645477"/>
          <a:ext cx="121081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045">
                  <a:extLst>
                    <a:ext uri="{9D8B030D-6E8A-4147-A177-3AD203B41FA5}">
                      <a16:colId xmlns:a16="http://schemas.microsoft.com/office/drawing/2014/main" val="2001759671"/>
                    </a:ext>
                  </a:extLst>
                </a:gridCol>
                <a:gridCol w="3027045">
                  <a:extLst>
                    <a:ext uri="{9D8B030D-6E8A-4147-A177-3AD203B41FA5}">
                      <a16:colId xmlns:a16="http://schemas.microsoft.com/office/drawing/2014/main" val="1733201963"/>
                    </a:ext>
                  </a:extLst>
                </a:gridCol>
                <a:gridCol w="3027045">
                  <a:extLst>
                    <a:ext uri="{9D8B030D-6E8A-4147-A177-3AD203B41FA5}">
                      <a16:colId xmlns:a16="http://schemas.microsoft.com/office/drawing/2014/main" val="301433961"/>
                    </a:ext>
                  </a:extLst>
                </a:gridCol>
                <a:gridCol w="3027045">
                  <a:extLst>
                    <a:ext uri="{9D8B030D-6E8A-4147-A177-3AD203B41FA5}">
                      <a16:colId xmlns:a16="http://schemas.microsoft.com/office/drawing/2014/main" val="244100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INDIAN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SAMOSA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CHAT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MENU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00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68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87" y="1367222"/>
            <a:ext cx="2997697" cy="36576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61" y="1544772"/>
            <a:ext cx="3538299" cy="364331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560" y="1594779"/>
            <a:ext cx="3672215" cy="3593306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50343"/>
              </p:ext>
            </p:extLst>
          </p:nvPr>
        </p:nvGraphicFramePr>
        <p:xfrm>
          <a:off x="678360" y="685799"/>
          <a:ext cx="4029074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9074">
                  <a:extLst>
                    <a:ext uri="{9D8B030D-6E8A-4147-A177-3AD203B41FA5}">
                      <a16:colId xmlns:a16="http://schemas.microsoft.com/office/drawing/2014/main" val="1741590323"/>
                    </a:ext>
                  </a:extLst>
                </a:gridCol>
              </a:tblGrid>
              <a:tr h="446723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JAPANESE FOODS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02697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01940"/>
              </p:ext>
            </p:extLst>
          </p:nvPr>
        </p:nvGraphicFramePr>
        <p:xfrm>
          <a:off x="4071938" y="5365635"/>
          <a:ext cx="1814512" cy="4065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14512">
                  <a:extLst>
                    <a:ext uri="{9D8B030D-6E8A-4147-A177-3AD203B41FA5}">
                      <a16:colId xmlns:a16="http://schemas.microsoft.com/office/drawing/2014/main" val="3287995206"/>
                    </a:ext>
                  </a:extLst>
                </a:gridCol>
              </a:tblGrid>
              <a:tr h="406515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RAMEN:\900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74356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55635"/>
              </p:ext>
            </p:extLst>
          </p:nvPr>
        </p:nvGraphicFramePr>
        <p:xfrm>
          <a:off x="992684" y="5365635"/>
          <a:ext cx="2293441" cy="396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3441">
                  <a:extLst>
                    <a:ext uri="{9D8B030D-6E8A-4147-A177-3AD203B41FA5}">
                      <a16:colId xmlns:a16="http://schemas.microsoft.com/office/drawing/2014/main" val="23924647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KARE</a:t>
                      </a:r>
                      <a:r>
                        <a:rPr kumimoji="1" lang="en-US" altLang="ja-JP" sz="2000" baseline="0" dirty="0" smtClean="0"/>
                        <a:t> RICE:\1000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97573"/>
                  </a:ext>
                </a:extLst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4675"/>
              </p:ext>
            </p:extLst>
          </p:nvPr>
        </p:nvGraphicFramePr>
        <p:xfrm>
          <a:off x="7775654" y="5245234"/>
          <a:ext cx="2486026" cy="516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026">
                  <a:extLst>
                    <a:ext uri="{9D8B030D-6E8A-4147-A177-3AD203B41FA5}">
                      <a16:colId xmlns:a16="http://schemas.microsoft.com/office/drawing/2014/main" val="1836769055"/>
                    </a:ext>
                  </a:extLst>
                </a:gridCol>
              </a:tblGrid>
              <a:tr h="516641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JUICE:\600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864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64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44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99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1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75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915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354</TotalTime>
  <Words>39</Words>
  <Application>Microsoft Office PowerPoint</Application>
  <PresentationFormat>ワイド画面</PresentationFormat>
  <Paragraphs>20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ＭＳ Ｐ明朝</vt:lpstr>
      <vt:lpstr>Arial</vt:lpstr>
      <vt:lpstr>Garamond</vt:lpstr>
      <vt:lpstr>オーガニック</vt:lpstr>
      <vt:lpstr>PowerPoint プレゼンテーション</vt:lpstr>
      <vt:lpstr>JAPANES FOODS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gakusei</dc:creator>
  <cp:lastModifiedBy>学生</cp:lastModifiedBy>
  <cp:revision>31</cp:revision>
  <dcterms:created xsi:type="dcterms:W3CDTF">2019-08-29T06:05:55Z</dcterms:created>
  <dcterms:modified xsi:type="dcterms:W3CDTF">2019-11-11T05:50:24Z</dcterms:modified>
</cp:coreProperties>
</file>