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2" d="100"/>
          <a:sy n="62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0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1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70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1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5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F155-985A-4278-AF5D-4263EEDC5649}" type="datetimeFigureOut">
              <a:rPr kumimoji="1" lang="ja-JP" altLang="en-US" smtClean="0"/>
              <a:t>2019/11/6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2143" y="1"/>
            <a:ext cx="8952854" cy="2433234"/>
          </a:xfrm>
        </p:spPr>
        <p:txBody>
          <a:bodyPr>
            <a:noAutofit/>
          </a:bodyPr>
          <a:lstStyle/>
          <a:p>
            <a:pPr algn="l"/>
            <a:r>
              <a:rPr lang="ja-JP" altLang="en-US" sz="1800" b="1" dirty="0"/>
              <a:t>今日、アオザイはベトナムの伝統の典型的なシンボルになっており</a:t>
            </a:r>
            <a:r>
              <a:rPr lang="ja-JP" altLang="en-US" sz="1800" b="1" dirty="0" smtClean="0"/>
              <a:t>、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en-US" altLang="ja-JP" sz="1800" b="1" dirty="0"/>
              <a:t>		</a:t>
            </a:r>
            <a:r>
              <a:rPr lang="ja-JP" altLang="en-US" sz="1800" b="1" dirty="0"/>
              <a:t>公式には民族衣装としては認められていませんが、この国と世界中で人気があります</a:t>
            </a:r>
            <a:r>
              <a:rPr lang="ja-JP" altLang="en-US" sz="1800" b="1" dirty="0" smtClean="0"/>
              <a:t>。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en-US" altLang="ja-JP" sz="1800" b="1" dirty="0"/>
              <a:t>		</a:t>
            </a:r>
            <a:r>
              <a:rPr lang="ja-JP" altLang="en-US" sz="1800" b="1" dirty="0"/>
              <a:t>通常、生地の色は社会の人の状態を示すため、非常に重要です。 若い女性は、多くの場合</a:t>
            </a:r>
            <a:r>
              <a:rPr lang="ja-JP" altLang="en-US" sz="1800" b="1" dirty="0" smtClean="0"/>
              <a:t>、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en-US" altLang="ja-JP" sz="1800" b="1" dirty="0"/>
              <a:t>		</a:t>
            </a:r>
            <a:r>
              <a:rPr lang="ja-JP" altLang="en-US" sz="1800" b="1" dirty="0"/>
              <a:t>鮮明で新鮮な色を着ることを好みます。 彼女が成熟し始めると、彼らは未婚であることを示すためにパステル色になりました</a:t>
            </a:r>
            <a:r>
              <a:rPr lang="ja-JP" altLang="en-US" sz="1800" b="1" dirty="0" smtClean="0"/>
              <a:t>。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en-US" altLang="ja-JP" sz="1800" b="1" dirty="0"/>
              <a:t>		 </a:t>
            </a:r>
            <a:r>
              <a:rPr lang="ja-JP" altLang="en-US" sz="1800" b="1" dirty="0"/>
              <a:t>結婚後、彼女は暗い色で服を着る権利があります。 また、青や紫など、特別な機会のための特定の色もあります</a:t>
            </a:r>
            <a:r>
              <a:rPr lang="ja-JP" altLang="en-US" sz="1800" b="1" dirty="0" smtClean="0"/>
              <a:t>。</a:t>
            </a:r>
            <a:endParaRPr kumimoji="1" lang="ja-JP" altLang="en-US" sz="18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3234"/>
            <a:ext cx="4277532" cy="44247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73" y="2433234"/>
            <a:ext cx="3604137" cy="442476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32" y="2433234"/>
            <a:ext cx="3247677" cy="4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46688" y="41302"/>
            <a:ext cx="10515600" cy="1249097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/>
              <a:t>ハノイの料理</a:t>
            </a:r>
            <a:endParaRPr kumimoji="1" lang="ja-JP" altLang="en-US" sz="7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8" y="1481571"/>
            <a:ext cx="4424684" cy="32010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27" y="1481571"/>
            <a:ext cx="4046740" cy="30904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06133" y="4826675"/>
            <a:ext cx="4633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丸くて柔らかく、甘みのある米粉のローリングケーキ、中身、揚げたタマネギの香り豊かな味は</a:t>
            </a:r>
            <a:r>
              <a:rPr lang="ja-JP" altLang="en-US" b="1" dirty="0" smtClean="0"/>
              <a:t>、</a:t>
            </a:r>
            <a:endParaRPr lang="en-US" altLang="ja-JP" b="1" dirty="0"/>
          </a:p>
          <a:p>
            <a:r>
              <a:rPr lang="en-US" altLang="ja-JP" b="1" dirty="0"/>
              <a:t>		</a:t>
            </a:r>
            <a:r>
              <a:rPr lang="ja-JP" altLang="en-US" b="1" dirty="0"/>
              <a:t>多くのベトナム人がロールからの豊かでエレガントな風味のために選択するスナックです。 他の料理で見つけることができます</a:t>
            </a:r>
            <a:r>
              <a:rPr lang="ja-JP" altLang="en-US" b="1" dirty="0" smtClean="0"/>
              <a:t>。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00683" y="1714991"/>
            <a:ext cx="2948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フォーは、ベトナムの</a:t>
            </a:r>
            <a:r>
              <a:rPr lang="en-US" altLang="ja-JP" b="1" dirty="0"/>
              <a:t>3</a:t>
            </a:r>
            <a:r>
              <a:rPr lang="ja-JP" altLang="en-US" b="1" dirty="0" err="1"/>
              <a:t>つの</a:t>
            </a:r>
            <a:r>
              <a:rPr lang="ja-JP" altLang="en-US" b="1" dirty="0"/>
              <a:t>地域すべてにある料理です。 牛肉スープ（または鶏肉）の甘さが、シナモン、スターアニス、タマネギ、生、などのハーブと組み合わさることで</a:t>
            </a:r>
            <a:r>
              <a:rPr lang="ja-JP" altLang="en-US" b="1" dirty="0" smtClean="0"/>
              <a:t>、</a:t>
            </a:r>
            <a:r>
              <a:rPr lang="ja-JP" altLang="en-US" b="1" dirty="0" smtClean="0"/>
              <a:t>多くの人が初めてこの料理に恋をするようになります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24800" y="4682657"/>
            <a:ext cx="4024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しかし</a:t>
            </a:r>
            <a:r>
              <a:rPr lang="ja-JP" altLang="en-US" b="1" dirty="0"/>
              <a:t>、最も人気のあるフォーはまだ北にあります。 中部地方では、フエのビーフヌードルスープまたはホイアンパンが最もよく見られます</a:t>
            </a:r>
            <a:r>
              <a:rPr lang="ja-JP" altLang="en-US" b="1" dirty="0" smtClean="0"/>
              <a:t>。一方</a:t>
            </a:r>
            <a:r>
              <a:rPr lang="ja-JP" altLang="en-US" b="1" dirty="0"/>
              <a:t>、南部の人々は、仕事に行く前に麺、砕いたご飯、またはパンを食べてコーヒーを飲むことを好む</a:t>
            </a:r>
            <a:r>
              <a:rPr lang="ja-JP" altLang="en-US" b="1" dirty="0" smtClean="0"/>
              <a:t>。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68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3" y="405869"/>
            <a:ext cx="6343202" cy="53884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333927" y="283936"/>
            <a:ext cx="4258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ハノイ人は多様で豊かな生活を送っています。 これまで、ハノイの人々はその才能と才能で有名であり、エンターテイメントと美的ニーズを満たす高品質の製品を生み出してきました</a:t>
            </a:r>
            <a:r>
              <a:rPr lang="ja-JP" altLang="en-US" sz="2000" b="1" dirty="0" smtClean="0"/>
              <a:t>。また、多くの</a:t>
            </a:r>
            <a:r>
              <a:rPr lang="ja-JP" altLang="en-US" sz="2000" b="1" dirty="0"/>
              <a:t>優雅な喜びがあり、精神的な生活に役立っています。 ハノイの人々は食べる、グルメな遊び、グルメな服装、繊細な味わい、優しい、美を知り、美を楽しむ方法を知っています</a:t>
            </a:r>
            <a:r>
              <a:rPr lang="ja-JP" altLang="en-US" sz="2000" b="1" dirty="0" smtClean="0"/>
              <a:t>。エレガント</a:t>
            </a:r>
            <a:r>
              <a:rPr lang="ja-JP" altLang="en-US" sz="2000" b="1" dirty="0"/>
              <a:t>で文明的なものは多くの異なる美しさの組み合わせであり、エレガントでエレガント、シンプルでシンプル、そして伝統と現代の響きがあります。 文明は完全に分離されているわけではありません。彼らはこれとそれとの密接な関係を持っています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527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8000" b="1" dirty="0" smtClean="0"/>
              <a:t>ハノイ首都</a:t>
            </a:r>
            <a:endParaRPr kumimoji="1" lang="ja-JP" altLang="en-US" sz="80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" y="1802919"/>
            <a:ext cx="5478766" cy="30635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07" y="3781586"/>
            <a:ext cx="5077534" cy="29653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06332" y="2061275"/>
            <a:ext cx="5377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ハノイはベトナムの首都で、</a:t>
            </a:r>
            <a:r>
              <a:rPr lang="en-US" altLang="ja-JP" b="1" dirty="0"/>
              <a:t>100 </a:t>
            </a:r>
            <a:r>
              <a:rPr lang="ja-JP" altLang="en-US" b="1" dirty="0"/>
              <a:t>年ほどの歴史がある建築物</a:t>
            </a:r>
            <a:r>
              <a:rPr lang="ja-JP" altLang="en-US" b="1" dirty="0" smtClean="0"/>
              <a:t>や東南</a:t>
            </a:r>
            <a:r>
              <a:rPr lang="ja-JP" altLang="en-US" b="1" dirty="0"/>
              <a:t>アジア、中国、フランスの影響を受けた豊かな文化で知られて</a:t>
            </a:r>
            <a:r>
              <a:rPr lang="ja-JP" altLang="en-US" b="1" dirty="0" smtClean="0"/>
              <a:t>います。中心部</a:t>
            </a:r>
            <a:r>
              <a:rPr lang="ja-JP" altLang="en-US" b="1" dirty="0"/>
              <a:t>にある旧市街は、狭い道が入り組んだ一角ですが、古くから同業組合ごとに区分</a:t>
            </a:r>
            <a:r>
              <a:rPr lang="ja-JP" altLang="en-US" b="1" dirty="0" smtClean="0"/>
              <a:t>され</a:t>
            </a:r>
            <a:r>
              <a:rPr lang="en-US" altLang="ja-JP" b="1" dirty="0" smtClean="0"/>
              <a:t>.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1105" y="5160936"/>
            <a:ext cx="54787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名前に商品名の付いた通りもあります。それから、家庭用品の店や屋台が出るドンスアン市場があります</a:t>
            </a:r>
            <a:r>
              <a:rPr lang="ja-JP" altLang="en-US" sz="2000" b="1" dirty="0" smtClean="0"/>
              <a:t>。小さな</a:t>
            </a:r>
            <a:r>
              <a:rPr lang="ja-JP" altLang="en-US" sz="2000" b="1" dirty="0"/>
              <a:t>寺院も多く、そのひとつ、白馬最霊時祠には伝説の馬が祀られています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288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0" y="3505090"/>
            <a:ext cx="5133652" cy="314368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0" y="170562"/>
            <a:ext cx="5133652" cy="315352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5" y="170562"/>
            <a:ext cx="3192651" cy="36498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703375" y="3995678"/>
            <a:ext cx="5935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いつものようにうるさいわけではありませんが、雨の下でハノイは奇妙で、古代で素朴な後味を</a:t>
            </a:r>
            <a:r>
              <a:rPr lang="ja-JP" altLang="en-US" sz="2000" b="1" dirty="0" smtClean="0"/>
              <a:t>もたらします</a:t>
            </a:r>
            <a:r>
              <a:rPr lang="ja-JP" altLang="en-US" sz="2000" b="1" dirty="0"/>
              <a:t>。</a:t>
            </a:r>
            <a:r>
              <a:rPr lang="ja-JP" altLang="en-US" sz="2000" b="1" dirty="0" smtClean="0"/>
              <a:t>雨</a:t>
            </a:r>
            <a:r>
              <a:rPr lang="ja-JP" altLang="en-US" sz="2000" b="1" dirty="0"/>
              <a:t>の中で、人々の流れはより急になりましたが、一瞬一瞬がより遅くなり、より美しくなり、肌が薄く</a:t>
            </a:r>
            <a:r>
              <a:rPr lang="ja-JP" altLang="en-US" sz="2000" b="1" dirty="0" smtClean="0"/>
              <a:t>なりました。ドロップバイドロップ</a:t>
            </a:r>
            <a:r>
              <a:rPr lang="ja-JP" altLang="en-US" sz="2000" b="1" dirty="0"/>
              <a:t>は、騒々しい街を素朴に変えました。 雨の中、ハノイはより古く見えます。 もっと美しいような瞬間</a:t>
            </a:r>
            <a:r>
              <a:rPr lang="ja-JP" altLang="en-US" sz="2000" b="1" dirty="0" smtClean="0"/>
              <a:t>。しかし</a:t>
            </a:r>
            <a:r>
              <a:rPr lang="ja-JP" altLang="en-US" sz="2000" b="1" dirty="0"/>
              <a:t>、雨でも写真は悲しげに見えます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2072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500</Words>
  <Application>Microsoft Office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今日、アオザイはベトナムの伝統の典型的なシンボルになっており、   公式には民族衣装としては認められていませんが、この国と世界中で人気があります。   通常、生地の色は社会の人の状態を示すため、非常に重要です。 若い女性は、多くの場合、   鮮明で新鮮な色を着ることを好みます。 彼女が成熟し始めると、彼らは未婚であることを示すためにパステル色になりました。    結婚後、彼女は暗い色で服を着る権利があります。 また、青や紫など、特別な機会のための特定の色もあります。</vt:lpstr>
      <vt:lpstr>ハノイの料理</vt:lpstr>
      <vt:lpstr>PowerPoint プレゼンテーション</vt:lpstr>
      <vt:lpstr>ハノイ首都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今日、アオザイはベトナムの伝統の典型的なシンボルになっており、   公式には民族衣装としては認められていませんが、この国と世界中で人気があります。   通常、生地の色は社会の人の状態を示すため、非常に重要です。 若い女性は、多くの場合、   鮮明で新鮮な色を着ることを好みます。 彼女が成熟し始めると、彼らは未婚であることを示すためにパステル色になりました。    結婚後、彼女は暗い色で服を着る権利があります。 また、青や紫など、特別な機会のための特定の色もあります。</dc:title>
  <dc:creator>学生</dc:creator>
  <cp:lastModifiedBy>学生</cp:lastModifiedBy>
  <cp:revision>5</cp:revision>
  <dcterms:created xsi:type="dcterms:W3CDTF">2019-11-06T00:34:51Z</dcterms:created>
  <dcterms:modified xsi:type="dcterms:W3CDTF">2019-11-06T00:59:51Z</dcterms:modified>
</cp:coreProperties>
</file>